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sldIdLst>
    <p:sldId id="256" r:id="rId5"/>
    <p:sldId id="257" r:id="rId6"/>
    <p:sldId id="262" r:id="rId7"/>
    <p:sldId id="263" r:id="rId8"/>
    <p:sldId id="258" r:id="rId9"/>
    <p:sldId id="261" r:id="rId10"/>
    <p:sldId id="269" r:id="rId11"/>
    <p:sldId id="264" r:id="rId12"/>
    <p:sldId id="271" r:id="rId13"/>
    <p:sldId id="260" r:id="rId14"/>
    <p:sldId id="268" r:id="rId15"/>
    <p:sldId id="265" r:id="rId16"/>
    <p:sldId id="270" r:id="rId17"/>
    <p:sldId id="266" r:id="rId18"/>
    <p:sldId id="267" r:id="rId19"/>
    <p:sldId id="272"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B2154D-7622-BFBD-58E5-A42C38006CC2}" v="256" dt="2025-08-18T02:42:38.551"/>
    <p1510:client id="{3FCC6E01-FA7A-7888-546A-010C7BA43F89}" v="296" dt="2025-08-17T23:27:31.097"/>
    <p1510:client id="{4ECA6122-6039-9E66-D59C-F34BCBD028DD}" v="143" dt="2025-08-17T22:45:50.717"/>
    <p1510:client id="{DEB0420F-4211-3CC7-B401-1907FE105D8D}" v="20" dt="2025-08-18T02:14:19.6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三好 爽太" userId="S::ca01244028@st.kawahara.ac.jp::89f705f6-cd3d-4b72-a926-1814f433b0b5" providerId="AD" clId="Web-{3FCC6E01-FA7A-7888-546A-010C7BA43F89}"/>
    <pc:docChg chg="addSld delSld modSld">
      <pc:chgData name="三好 爽太" userId="S::ca01244028@st.kawahara.ac.jp::89f705f6-cd3d-4b72-a926-1814f433b0b5" providerId="AD" clId="Web-{3FCC6E01-FA7A-7888-546A-010C7BA43F89}" dt="2025-08-17T23:27:31.097" v="298" actId="20577"/>
      <pc:docMkLst>
        <pc:docMk/>
      </pc:docMkLst>
      <pc:sldChg chg="addSp delSp modSp">
        <pc:chgData name="三好 爽太" userId="S::ca01244028@st.kawahara.ac.jp::89f705f6-cd3d-4b72-a926-1814f433b0b5" providerId="AD" clId="Web-{3FCC6E01-FA7A-7888-546A-010C7BA43F89}" dt="2025-08-17T22:57:00.796" v="123"/>
        <pc:sldMkLst>
          <pc:docMk/>
          <pc:sldMk cId="1487505959" sldId="257"/>
        </pc:sldMkLst>
        <pc:spChg chg="mod">
          <ac:chgData name="三好 爽太" userId="S::ca01244028@st.kawahara.ac.jp::89f705f6-cd3d-4b72-a926-1814f433b0b5" providerId="AD" clId="Web-{3FCC6E01-FA7A-7888-546A-010C7BA43F89}" dt="2025-08-17T22:55:14.649" v="92" actId="20577"/>
          <ac:spMkLst>
            <pc:docMk/>
            <pc:sldMk cId="1487505959" sldId="257"/>
            <ac:spMk id="2" creationId="{DA666429-37F2-3A30-FBFD-800EC2A5F973}"/>
          </ac:spMkLst>
        </pc:spChg>
        <pc:spChg chg="del mod">
          <ac:chgData name="三好 爽太" userId="S::ca01244028@st.kawahara.ac.jp::89f705f6-cd3d-4b72-a926-1814f433b0b5" providerId="AD" clId="Web-{3FCC6E01-FA7A-7888-546A-010C7BA43F89}" dt="2025-08-17T22:57:00.796" v="123"/>
          <ac:spMkLst>
            <pc:docMk/>
            <pc:sldMk cId="1487505959" sldId="257"/>
            <ac:spMk id="3" creationId="{4E04AB6E-25D4-6DB5-7161-BC54F649FD6F}"/>
          </ac:spMkLst>
        </pc:spChg>
        <pc:picChg chg="add mod">
          <ac:chgData name="三好 爽太" userId="S::ca01244028@st.kawahara.ac.jp::89f705f6-cd3d-4b72-a926-1814f433b0b5" providerId="AD" clId="Web-{3FCC6E01-FA7A-7888-546A-010C7BA43F89}" dt="2025-08-17T22:56:36.982" v="121" actId="1076"/>
          <ac:picMkLst>
            <pc:docMk/>
            <pc:sldMk cId="1487505959" sldId="257"/>
            <ac:picMk id="4" creationId="{BCE1175E-D523-C2C3-306B-FC25A3531B49}"/>
          </ac:picMkLst>
        </pc:picChg>
      </pc:sldChg>
      <pc:sldChg chg="modSp">
        <pc:chgData name="三好 爽太" userId="S::ca01244028@st.kawahara.ac.jp::89f705f6-cd3d-4b72-a926-1814f433b0b5" providerId="AD" clId="Web-{3FCC6E01-FA7A-7888-546A-010C7BA43F89}" dt="2025-08-17T23:03:31.695" v="193" actId="20577"/>
        <pc:sldMkLst>
          <pc:docMk/>
          <pc:sldMk cId="1135603501" sldId="258"/>
        </pc:sldMkLst>
        <pc:spChg chg="mod">
          <ac:chgData name="三好 爽太" userId="S::ca01244028@st.kawahara.ac.jp::89f705f6-cd3d-4b72-a926-1814f433b0b5" providerId="AD" clId="Web-{3FCC6E01-FA7A-7888-546A-010C7BA43F89}" dt="2025-08-17T23:01:47.673" v="169" actId="20577"/>
          <ac:spMkLst>
            <pc:docMk/>
            <pc:sldMk cId="1135603501" sldId="258"/>
            <ac:spMk id="2" creationId="{AC90E962-80EE-3ABB-164A-987F568F4307}"/>
          </ac:spMkLst>
        </pc:spChg>
        <pc:spChg chg="mod">
          <ac:chgData name="三好 爽太" userId="S::ca01244028@st.kawahara.ac.jp::89f705f6-cd3d-4b72-a926-1814f433b0b5" providerId="AD" clId="Web-{3FCC6E01-FA7A-7888-546A-010C7BA43F89}" dt="2025-08-17T23:03:31.695" v="193" actId="20577"/>
          <ac:spMkLst>
            <pc:docMk/>
            <pc:sldMk cId="1135603501" sldId="258"/>
            <ac:spMk id="3" creationId="{DAC6F95B-8FA2-03D1-EBBC-89E441B8D527}"/>
          </ac:spMkLst>
        </pc:spChg>
      </pc:sldChg>
      <pc:sldChg chg="del">
        <pc:chgData name="三好 爽太" userId="S::ca01244028@st.kawahara.ac.jp::89f705f6-cd3d-4b72-a926-1814f433b0b5" providerId="AD" clId="Web-{3FCC6E01-FA7A-7888-546A-010C7BA43F89}" dt="2025-08-17T22:51:24.603" v="59"/>
        <pc:sldMkLst>
          <pc:docMk/>
          <pc:sldMk cId="1305356017" sldId="259"/>
        </pc:sldMkLst>
      </pc:sldChg>
      <pc:sldChg chg="modSp new">
        <pc:chgData name="三好 爽太" userId="S::ca01244028@st.kawahara.ac.jp::89f705f6-cd3d-4b72-a926-1814f433b0b5" providerId="AD" clId="Web-{3FCC6E01-FA7A-7888-546A-010C7BA43F89}" dt="2025-08-17T22:51:14.228" v="58" actId="20577"/>
        <pc:sldMkLst>
          <pc:docMk/>
          <pc:sldMk cId="3639504586" sldId="260"/>
        </pc:sldMkLst>
        <pc:spChg chg="mod">
          <ac:chgData name="三好 爽太" userId="S::ca01244028@st.kawahara.ac.jp::89f705f6-cd3d-4b72-a926-1814f433b0b5" providerId="AD" clId="Web-{3FCC6E01-FA7A-7888-546A-010C7BA43F89}" dt="2025-08-17T22:46:14.725" v="1" actId="20577"/>
          <ac:spMkLst>
            <pc:docMk/>
            <pc:sldMk cId="3639504586" sldId="260"/>
            <ac:spMk id="2" creationId="{62C28159-0138-55F6-6CC6-33BED5E6B388}"/>
          </ac:spMkLst>
        </pc:spChg>
        <pc:spChg chg="mod">
          <ac:chgData name="三好 爽太" userId="S::ca01244028@st.kawahara.ac.jp::89f705f6-cd3d-4b72-a926-1814f433b0b5" providerId="AD" clId="Web-{3FCC6E01-FA7A-7888-546A-010C7BA43F89}" dt="2025-08-17T22:51:14.228" v="58" actId="20577"/>
          <ac:spMkLst>
            <pc:docMk/>
            <pc:sldMk cId="3639504586" sldId="260"/>
            <ac:spMk id="3" creationId="{91E243C1-20D7-4AAC-9A5D-6E380AE0FD91}"/>
          </ac:spMkLst>
        </pc:spChg>
      </pc:sldChg>
      <pc:sldChg chg="new del">
        <pc:chgData name="三好 爽太" userId="S::ca01244028@st.kawahara.ac.jp::89f705f6-cd3d-4b72-a926-1814f433b0b5" providerId="AD" clId="Web-{3FCC6E01-FA7A-7888-546A-010C7BA43F89}" dt="2025-08-17T22:58:01.144" v="125"/>
        <pc:sldMkLst>
          <pc:docMk/>
          <pc:sldMk cId="652968521" sldId="261"/>
        </pc:sldMkLst>
      </pc:sldChg>
      <pc:sldChg chg="modSp new">
        <pc:chgData name="三好 爽太" userId="S::ca01244028@st.kawahara.ac.jp::89f705f6-cd3d-4b72-a926-1814f433b0b5" providerId="AD" clId="Web-{3FCC6E01-FA7A-7888-546A-010C7BA43F89}" dt="2025-08-17T23:04:19.198" v="205" actId="20577"/>
        <pc:sldMkLst>
          <pc:docMk/>
          <pc:sldMk cId="2689278397" sldId="261"/>
        </pc:sldMkLst>
        <pc:spChg chg="mod">
          <ac:chgData name="三好 爽太" userId="S::ca01244028@st.kawahara.ac.jp::89f705f6-cd3d-4b72-a926-1814f433b0b5" providerId="AD" clId="Web-{3FCC6E01-FA7A-7888-546A-010C7BA43F89}" dt="2025-08-17T23:02:16.190" v="174" actId="20577"/>
          <ac:spMkLst>
            <pc:docMk/>
            <pc:sldMk cId="2689278397" sldId="261"/>
            <ac:spMk id="2" creationId="{139AA186-9731-A747-86D6-AC828FA430A2}"/>
          </ac:spMkLst>
        </pc:spChg>
        <pc:spChg chg="mod">
          <ac:chgData name="三好 爽太" userId="S::ca01244028@st.kawahara.ac.jp::89f705f6-cd3d-4b72-a926-1814f433b0b5" providerId="AD" clId="Web-{3FCC6E01-FA7A-7888-546A-010C7BA43F89}" dt="2025-08-17T23:04:19.198" v="205" actId="20577"/>
          <ac:spMkLst>
            <pc:docMk/>
            <pc:sldMk cId="2689278397" sldId="261"/>
            <ac:spMk id="3" creationId="{FBAEBFE0-1955-9ED5-51B3-675EF611FCBC}"/>
          </ac:spMkLst>
        </pc:spChg>
      </pc:sldChg>
      <pc:sldChg chg="addSp delSp modSp new">
        <pc:chgData name="三好 爽太" userId="S::ca01244028@st.kawahara.ac.jp::89f705f6-cd3d-4b72-a926-1814f433b0b5" providerId="AD" clId="Web-{3FCC6E01-FA7A-7888-546A-010C7BA43F89}" dt="2025-08-17T23:08:45.824" v="212" actId="1076"/>
        <pc:sldMkLst>
          <pc:docMk/>
          <pc:sldMk cId="2067893848" sldId="262"/>
        </pc:sldMkLst>
        <pc:spChg chg="mod">
          <ac:chgData name="三好 爽太" userId="S::ca01244028@st.kawahara.ac.jp::89f705f6-cd3d-4b72-a926-1814f433b0b5" providerId="AD" clId="Web-{3FCC6E01-FA7A-7888-546A-010C7BA43F89}" dt="2025-08-17T23:08:14.713" v="207" actId="20577"/>
          <ac:spMkLst>
            <pc:docMk/>
            <pc:sldMk cId="2067893848" sldId="262"/>
            <ac:spMk id="2" creationId="{CEBED8B8-CF01-E650-C851-0DA38F619CFB}"/>
          </ac:spMkLst>
        </pc:spChg>
        <pc:spChg chg="del">
          <ac:chgData name="三好 爽太" userId="S::ca01244028@st.kawahara.ac.jp::89f705f6-cd3d-4b72-a926-1814f433b0b5" providerId="AD" clId="Web-{3FCC6E01-FA7A-7888-546A-010C7BA43F89}" dt="2025-08-17T23:08:20.401" v="208"/>
          <ac:spMkLst>
            <pc:docMk/>
            <pc:sldMk cId="2067893848" sldId="262"/>
            <ac:spMk id="3" creationId="{98377564-8B00-BD2A-D536-6AD43721CE74}"/>
          </ac:spMkLst>
        </pc:spChg>
        <pc:picChg chg="add mod">
          <ac:chgData name="三好 爽太" userId="S::ca01244028@st.kawahara.ac.jp::89f705f6-cd3d-4b72-a926-1814f433b0b5" providerId="AD" clId="Web-{3FCC6E01-FA7A-7888-546A-010C7BA43F89}" dt="2025-08-17T23:08:45.824" v="212" actId="1076"/>
          <ac:picMkLst>
            <pc:docMk/>
            <pc:sldMk cId="2067893848" sldId="262"/>
            <ac:picMk id="4" creationId="{CDB3B149-2B49-37B8-53C3-0EBC278BA7F2}"/>
          </ac:picMkLst>
        </pc:picChg>
      </pc:sldChg>
      <pc:sldChg chg="addSp delSp modSp new">
        <pc:chgData name="三好 爽太" userId="S::ca01244028@st.kawahara.ac.jp::89f705f6-cd3d-4b72-a926-1814f433b0b5" providerId="AD" clId="Web-{3FCC6E01-FA7A-7888-546A-010C7BA43F89}" dt="2025-08-17T23:17:21.809" v="287" actId="1076"/>
        <pc:sldMkLst>
          <pc:docMk/>
          <pc:sldMk cId="2705879303" sldId="263"/>
        </pc:sldMkLst>
        <pc:spChg chg="mod">
          <ac:chgData name="三好 爽太" userId="S::ca01244028@st.kawahara.ac.jp::89f705f6-cd3d-4b72-a926-1814f433b0b5" providerId="AD" clId="Web-{3FCC6E01-FA7A-7888-546A-010C7BA43F89}" dt="2025-08-17T23:09:50.125" v="221" actId="1076"/>
          <ac:spMkLst>
            <pc:docMk/>
            <pc:sldMk cId="2705879303" sldId="263"/>
            <ac:spMk id="2" creationId="{AF68A25D-9158-283C-2D66-DD8A8842AED0}"/>
          </ac:spMkLst>
        </pc:spChg>
        <pc:spChg chg="del">
          <ac:chgData name="三好 爽太" userId="S::ca01244028@st.kawahara.ac.jp::89f705f6-cd3d-4b72-a926-1814f433b0b5" providerId="AD" clId="Web-{3FCC6E01-FA7A-7888-546A-010C7BA43F89}" dt="2025-08-17T23:09:34.827" v="215"/>
          <ac:spMkLst>
            <pc:docMk/>
            <pc:sldMk cId="2705879303" sldId="263"/>
            <ac:spMk id="3" creationId="{90EC19F9-4B27-7231-6C25-E0EF11E90485}"/>
          </ac:spMkLst>
        </pc:spChg>
        <pc:spChg chg="add del">
          <ac:chgData name="三好 爽太" userId="S::ca01244028@st.kawahara.ac.jp::89f705f6-cd3d-4b72-a926-1814f433b0b5" providerId="AD" clId="Web-{3FCC6E01-FA7A-7888-546A-010C7BA43F89}" dt="2025-08-17T23:10:18.861" v="224"/>
          <ac:spMkLst>
            <pc:docMk/>
            <pc:sldMk cId="2705879303" sldId="263"/>
            <ac:spMk id="5" creationId="{A443CCC1-ABD2-11F9-6CD7-FC418A83FDAF}"/>
          </ac:spMkLst>
        </pc:spChg>
        <pc:spChg chg="add del">
          <ac:chgData name="三好 爽太" userId="S::ca01244028@st.kawahara.ac.jp::89f705f6-cd3d-4b72-a926-1814f433b0b5" providerId="AD" clId="Web-{3FCC6E01-FA7A-7888-546A-010C7BA43F89}" dt="2025-08-17T23:10:40.206" v="226"/>
          <ac:spMkLst>
            <pc:docMk/>
            <pc:sldMk cId="2705879303" sldId="263"/>
            <ac:spMk id="6" creationId="{E7567C0F-E0A1-7CFC-0E2A-D34C6556737F}"/>
          </ac:spMkLst>
        </pc:spChg>
        <pc:spChg chg="add mod">
          <ac:chgData name="三好 爽太" userId="S::ca01244028@st.kawahara.ac.jp::89f705f6-cd3d-4b72-a926-1814f433b0b5" providerId="AD" clId="Web-{3FCC6E01-FA7A-7888-546A-010C7BA43F89}" dt="2025-08-17T23:12:32.995" v="240" actId="14100"/>
          <ac:spMkLst>
            <pc:docMk/>
            <pc:sldMk cId="2705879303" sldId="263"/>
            <ac:spMk id="7" creationId="{461A4DAC-80F6-8CF4-A2BD-2DE85157BEBC}"/>
          </ac:spMkLst>
        </pc:spChg>
        <pc:spChg chg="add mod">
          <ac:chgData name="三好 爽太" userId="S::ca01244028@st.kawahara.ac.jp::89f705f6-cd3d-4b72-a926-1814f433b0b5" providerId="AD" clId="Web-{3FCC6E01-FA7A-7888-546A-010C7BA43F89}" dt="2025-08-17T23:12:49.324" v="242" actId="1076"/>
          <ac:spMkLst>
            <pc:docMk/>
            <pc:sldMk cId="2705879303" sldId="263"/>
            <ac:spMk id="8" creationId="{2AD169C8-2B47-77EA-CBB8-649B368BD76E}"/>
          </ac:spMkLst>
        </pc:spChg>
        <pc:spChg chg="add mod">
          <ac:chgData name="三好 爽太" userId="S::ca01244028@st.kawahara.ac.jp::89f705f6-cd3d-4b72-a926-1814f433b0b5" providerId="AD" clId="Web-{3FCC6E01-FA7A-7888-546A-010C7BA43F89}" dt="2025-08-17T23:12:54.652" v="243" actId="1076"/>
          <ac:spMkLst>
            <pc:docMk/>
            <pc:sldMk cId="2705879303" sldId="263"/>
            <ac:spMk id="9" creationId="{E4C8421C-B889-1BFE-B02E-34909B1C2774}"/>
          </ac:spMkLst>
        </pc:spChg>
        <pc:spChg chg="add mod">
          <ac:chgData name="三好 爽太" userId="S::ca01244028@st.kawahara.ac.jp::89f705f6-cd3d-4b72-a926-1814f433b0b5" providerId="AD" clId="Web-{3FCC6E01-FA7A-7888-546A-010C7BA43F89}" dt="2025-08-17T23:14:37.377" v="256" actId="1076"/>
          <ac:spMkLst>
            <pc:docMk/>
            <pc:sldMk cId="2705879303" sldId="263"/>
            <ac:spMk id="11" creationId="{DA5A0C66-7D4F-3C1B-5845-F67DAA79F4C5}"/>
          </ac:spMkLst>
        </pc:spChg>
        <pc:spChg chg="add mod">
          <ac:chgData name="三好 爽太" userId="S::ca01244028@st.kawahara.ac.jp::89f705f6-cd3d-4b72-a926-1814f433b0b5" providerId="AD" clId="Web-{3FCC6E01-FA7A-7888-546A-010C7BA43F89}" dt="2025-08-17T23:14:30.345" v="255" actId="1076"/>
          <ac:spMkLst>
            <pc:docMk/>
            <pc:sldMk cId="2705879303" sldId="263"/>
            <ac:spMk id="12" creationId="{1C11B78E-5B75-A98B-D846-F5772C00D369}"/>
          </ac:spMkLst>
        </pc:spChg>
        <pc:spChg chg="add mod">
          <ac:chgData name="三好 爽太" userId="S::ca01244028@st.kawahara.ac.jp::89f705f6-cd3d-4b72-a926-1814f433b0b5" providerId="AD" clId="Web-{3FCC6E01-FA7A-7888-546A-010C7BA43F89}" dt="2025-08-17T23:15:18.614" v="260" actId="1076"/>
          <ac:spMkLst>
            <pc:docMk/>
            <pc:sldMk cId="2705879303" sldId="263"/>
            <ac:spMk id="14" creationId="{079DD476-058B-44C4-7DEA-F053DB21ADA3}"/>
          </ac:spMkLst>
        </pc:spChg>
        <pc:spChg chg="add mod">
          <ac:chgData name="三好 爽太" userId="S::ca01244028@st.kawahara.ac.jp::89f705f6-cd3d-4b72-a926-1814f433b0b5" providerId="AD" clId="Web-{3FCC6E01-FA7A-7888-546A-010C7BA43F89}" dt="2025-08-17T23:15:24.568" v="262" actId="1076"/>
          <ac:spMkLst>
            <pc:docMk/>
            <pc:sldMk cId="2705879303" sldId="263"/>
            <ac:spMk id="15" creationId="{8D25D661-57D3-3707-E873-C49588A411EC}"/>
          </ac:spMkLst>
        </pc:spChg>
        <pc:spChg chg="add mod">
          <ac:chgData name="三好 爽太" userId="S::ca01244028@st.kawahara.ac.jp::89f705f6-cd3d-4b72-a926-1814f433b0b5" providerId="AD" clId="Web-{3FCC6E01-FA7A-7888-546A-010C7BA43F89}" dt="2025-08-17T23:16:08.414" v="273" actId="1076"/>
          <ac:spMkLst>
            <pc:docMk/>
            <pc:sldMk cId="2705879303" sldId="263"/>
            <ac:spMk id="16" creationId="{3EB6E613-028B-FD80-BA87-1E37343B0969}"/>
          </ac:spMkLst>
        </pc:spChg>
        <pc:spChg chg="add mod">
          <ac:chgData name="三好 爽太" userId="S::ca01244028@st.kawahara.ac.jp::89f705f6-cd3d-4b72-a926-1814f433b0b5" providerId="AD" clId="Web-{3FCC6E01-FA7A-7888-546A-010C7BA43F89}" dt="2025-08-17T23:16:41.932" v="282" actId="1076"/>
          <ac:spMkLst>
            <pc:docMk/>
            <pc:sldMk cId="2705879303" sldId="263"/>
            <ac:spMk id="17" creationId="{D0275395-653C-8A69-95F4-3408F51DC491}"/>
          </ac:spMkLst>
        </pc:spChg>
        <pc:picChg chg="add mod">
          <ac:chgData name="三好 爽太" userId="S::ca01244028@st.kawahara.ac.jp::89f705f6-cd3d-4b72-a926-1814f433b0b5" providerId="AD" clId="Web-{3FCC6E01-FA7A-7888-546A-010C7BA43F89}" dt="2025-08-17T23:12:58.574" v="244" actId="1076"/>
          <ac:picMkLst>
            <pc:docMk/>
            <pc:sldMk cId="2705879303" sldId="263"/>
            <ac:picMk id="4" creationId="{210BC6E2-B042-0163-20BB-A257A8F40694}"/>
          </ac:picMkLst>
        </pc:picChg>
        <pc:picChg chg="add mod">
          <ac:chgData name="三好 爽太" userId="S::ca01244028@st.kawahara.ac.jp::89f705f6-cd3d-4b72-a926-1814f433b0b5" providerId="AD" clId="Web-{3FCC6E01-FA7A-7888-546A-010C7BA43F89}" dt="2025-08-17T23:13:47.874" v="247" actId="1076"/>
          <ac:picMkLst>
            <pc:docMk/>
            <pc:sldMk cId="2705879303" sldId="263"/>
            <ac:picMk id="10" creationId="{82B8918E-5A52-93F2-A8B9-49A736D2F64A}"/>
          </ac:picMkLst>
        </pc:picChg>
        <pc:picChg chg="add mod">
          <ac:chgData name="三好 爽太" userId="S::ca01244028@st.kawahara.ac.jp::89f705f6-cd3d-4b72-a926-1814f433b0b5" providerId="AD" clId="Web-{3FCC6E01-FA7A-7888-546A-010C7BA43F89}" dt="2025-08-17T23:15:39.803" v="267" actId="1076"/>
          <ac:picMkLst>
            <pc:docMk/>
            <pc:sldMk cId="2705879303" sldId="263"/>
            <ac:picMk id="13" creationId="{77B6D240-D1F1-EC37-1ADF-BFE95D855D94}"/>
          </ac:picMkLst>
        </pc:picChg>
        <pc:picChg chg="add mod">
          <ac:chgData name="三好 爽太" userId="S::ca01244028@st.kawahara.ac.jp::89f705f6-cd3d-4b72-a926-1814f433b0b5" providerId="AD" clId="Web-{3FCC6E01-FA7A-7888-546A-010C7BA43F89}" dt="2025-08-17T23:17:21.809" v="287" actId="1076"/>
          <ac:picMkLst>
            <pc:docMk/>
            <pc:sldMk cId="2705879303" sldId="263"/>
            <ac:picMk id="18" creationId="{88C5770C-2D1B-1452-91A7-597FDA26EAC7}"/>
          </ac:picMkLst>
        </pc:picChg>
      </pc:sldChg>
      <pc:sldChg chg="addSp modSp new">
        <pc:chgData name="三好 爽太" userId="S::ca01244028@st.kawahara.ac.jp::89f705f6-cd3d-4b72-a926-1814f433b0b5" providerId="AD" clId="Web-{3FCC6E01-FA7A-7888-546A-010C7BA43F89}" dt="2025-08-17T23:27:31.097" v="298" actId="20577"/>
        <pc:sldMkLst>
          <pc:docMk/>
          <pc:sldMk cId="3003166051" sldId="264"/>
        </pc:sldMkLst>
        <pc:spChg chg="mod">
          <ac:chgData name="三好 爽太" userId="S::ca01244028@st.kawahara.ac.jp::89f705f6-cd3d-4b72-a926-1814f433b0b5" providerId="AD" clId="Web-{3FCC6E01-FA7A-7888-546A-010C7BA43F89}" dt="2025-08-17T23:17:53.202" v="289" actId="20577"/>
          <ac:spMkLst>
            <pc:docMk/>
            <pc:sldMk cId="3003166051" sldId="264"/>
            <ac:spMk id="2" creationId="{854901DD-D789-6DE2-AE00-A54C4195EF74}"/>
          </ac:spMkLst>
        </pc:spChg>
        <pc:spChg chg="mod">
          <ac:chgData name="三好 爽太" userId="S::ca01244028@st.kawahara.ac.jp::89f705f6-cd3d-4b72-a926-1814f433b0b5" providerId="AD" clId="Web-{3FCC6E01-FA7A-7888-546A-010C7BA43F89}" dt="2025-08-17T23:27:31.097" v="298" actId="20577"/>
          <ac:spMkLst>
            <pc:docMk/>
            <pc:sldMk cId="3003166051" sldId="264"/>
            <ac:spMk id="3" creationId="{4BFEBC8D-29FD-CCFD-5C92-0C7EB3C7CA40}"/>
          </ac:spMkLst>
        </pc:spChg>
        <pc:picChg chg="add mod">
          <ac:chgData name="三好 爽太" userId="S::ca01244028@st.kawahara.ac.jp::89f705f6-cd3d-4b72-a926-1814f433b0b5" providerId="AD" clId="Web-{3FCC6E01-FA7A-7888-546A-010C7BA43F89}" dt="2025-08-17T23:27:23.081" v="294" actId="1076"/>
          <ac:picMkLst>
            <pc:docMk/>
            <pc:sldMk cId="3003166051" sldId="264"/>
            <ac:picMk id="4" creationId="{AABA5FCC-91EF-4AE3-51A4-A90BF15615CD}"/>
          </ac:picMkLst>
        </pc:picChg>
      </pc:sldChg>
    </pc:docChg>
  </pc:docChgLst>
  <pc:docChgLst>
    <pc:chgData name="三好 爽太" userId="S::ca01244028@st.kawahara.ac.jp::89f705f6-cd3d-4b72-a926-1814f433b0b5" providerId="AD" clId="Web-{DEB0420F-4211-3CC7-B401-1907FE105D8D}"/>
    <pc:docChg chg="addSld modSld sldOrd">
      <pc:chgData name="三好 爽太" userId="S::ca01244028@st.kawahara.ac.jp::89f705f6-cd3d-4b72-a926-1814f433b0b5" providerId="AD" clId="Web-{DEB0420F-4211-3CC7-B401-1907FE105D8D}" dt="2025-08-18T02:14:19.637" v="17" actId="14100"/>
      <pc:docMkLst>
        <pc:docMk/>
      </pc:docMkLst>
      <pc:sldChg chg="ord">
        <pc:chgData name="三好 爽太" userId="S::ca01244028@st.kawahara.ac.jp::89f705f6-cd3d-4b72-a926-1814f433b0b5" providerId="AD" clId="Web-{DEB0420F-4211-3CC7-B401-1907FE105D8D}" dt="2025-08-18T02:11:01.677" v="12"/>
        <pc:sldMkLst>
          <pc:docMk/>
          <pc:sldMk cId="3639504586" sldId="260"/>
        </pc:sldMkLst>
      </pc:sldChg>
      <pc:sldChg chg="modSp">
        <pc:chgData name="三好 爽太" userId="S::ca01244028@st.kawahara.ac.jp::89f705f6-cd3d-4b72-a926-1814f433b0b5" providerId="AD" clId="Web-{DEB0420F-4211-3CC7-B401-1907FE105D8D}" dt="2025-08-18T00:27:57.301" v="10" actId="20577"/>
        <pc:sldMkLst>
          <pc:docMk/>
          <pc:sldMk cId="2689278397" sldId="261"/>
        </pc:sldMkLst>
        <pc:spChg chg="mod">
          <ac:chgData name="三好 爽太" userId="S::ca01244028@st.kawahara.ac.jp::89f705f6-cd3d-4b72-a926-1814f433b0b5" providerId="AD" clId="Web-{DEB0420F-4211-3CC7-B401-1907FE105D8D}" dt="2025-08-18T00:27:57.301" v="10" actId="20577"/>
          <ac:spMkLst>
            <pc:docMk/>
            <pc:sldMk cId="2689278397" sldId="261"/>
            <ac:spMk id="3" creationId="{FBAEBFE0-1955-9ED5-51B3-675EF611FCBC}"/>
          </ac:spMkLst>
        </pc:spChg>
      </pc:sldChg>
      <pc:sldChg chg="addSp modSp">
        <pc:chgData name="三好 爽太" userId="S::ca01244028@st.kawahara.ac.jp::89f705f6-cd3d-4b72-a926-1814f433b0b5" providerId="AD" clId="Web-{DEB0420F-4211-3CC7-B401-1907FE105D8D}" dt="2025-08-18T00:27:15.878" v="8" actId="14100"/>
        <pc:sldMkLst>
          <pc:docMk/>
          <pc:sldMk cId="2705879303" sldId="263"/>
        </pc:sldMkLst>
        <pc:spChg chg="add mod">
          <ac:chgData name="三好 爽太" userId="S::ca01244028@st.kawahara.ac.jp::89f705f6-cd3d-4b72-a926-1814f433b0b5" providerId="AD" clId="Web-{DEB0420F-4211-3CC7-B401-1907FE105D8D}" dt="2025-08-18T00:27:15.878" v="8" actId="14100"/>
          <ac:spMkLst>
            <pc:docMk/>
            <pc:sldMk cId="2705879303" sldId="263"/>
            <ac:spMk id="3" creationId="{316F77F6-DE65-5D2A-43D2-D020C3F12CBC}"/>
          </ac:spMkLst>
        </pc:spChg>
        <pc:picChg chg="mod">
          <ac:chgData name="三好 爽太" userId="S::ca01244028@st.kawahara.ac.jp::89f705f6-cd3d-4b72-a926-1814f433b0b5" providerId="AD" clId="Web-{DEB0420F-4211-3CC7-B401-1907FE105D8D}" dt="2025-08-18T00:26:45.174" v="1" actId="1076"/>
          <ac:picMkLst>
            <pc:docMk/>
            <pc:sldMk cId="2705879303" sldId="263"/>
            <ac:picMk id="18" creationId="{88C5770C-2D1B-1452-91A7-597FDA26EAC7}"/>
          </ac:picMkLst>
        </pc:picChg>
      </pc:sldChg>
      <pc:sldChg chg="addSp delSp modSp new">
        <pc:chgData name="三好 爽太" userId="S::ca01244028@st.kawahara.ac.jp::89f705f6-cd3d-4b72-a926-1814f433b0b5" providerId="AD" clId="Web-{DEB0420F-4211-3CC7-B401-1907FE105D8D}" dt="2025-08-18T02:14:19.637" v="17" actId="14100"/>
        <pc:sldMkLst>
          <pc:docMk/>
          <pc:sldMk cId="863034443" sldId="265"/>
        </pc:sldMkLst>
        <pc:spChg chg="mod">
          <ac:chgData name="三好 爽太" userId="S::ca01244028@st.kawahara.ac.jp::89f705f6-cd3d-4b72-a926-1814f433b0b5" providerId="AD" clId="Web-{DEB0420F-4211-3CC7-B401-1907FE105D8D}" dt="2025-08-18T02:13:26.338" v="15" actId="20577"/>
          <ac:spMkLst>
            <pc:docMk/>
            <pc:sldMk cId="863034443" sldId="265"/>
            <ac:spMk id="2" creationId="{64C6E909-86FA-43B6-4851-F94D9505B370}"/>
          </ac:spMkLst>
        </pc:spChg>
        <pc:spChg chg="del">
          <ac:chgData name="三好 爽太" userId="S::ca01244028@st.kawahara.ac.jp::89f705f6-cd3d-4b72-a926-1814f433b0b5" providerId="AD" clId="Web-{DEB0420F-4211-3CC7-B401-1907FE105D8D}" dt="2025-08-18T02:14:05.699" v="16"/>
          <ac:spMkLst>
            <pc:docMk/>
            <pc:sldMk cId="863034443" sldId="265"/>
            <ac:spMk id="3" creationId="{2EF04C69-3F3F-8FA1-6F6D-7459D7D50855}"/>
          </ac:spMkLst>
        </pc:spChg>
        <pc:picChg chg="add mod ord">
          <ac:chgData name="三好 爽太" userId="S::ca01244028@st.kawahara.ac.jp::89f705f6-cd3d-4b72-a926-1814f433b0b5" providerId="AD" clId="Web-{DEB0420F-4211-3CC7-B401-1907FE105D8D}" dt="2025-08-18T02:14:19.637" v="17" actId="14100"/>
          <ac:picMkLst>
            <pc:docMk/>
            <pc:sldMk cId="863034443" sldId="265"/>
            <ac:picMk id="4" creationId="{BE4109A8-ADC7-AC72-3D68-30EC9FCC5684}"/>
          </ac:picMkLst>
        </pc:picChg>
      </pc:sldChg>
    </pc:docChg>
  </pc:docChgLst>
  <pc:docChgLst>
    <pc:chgData clId="Web-{3AB2154D-7622-BFBD-58E5-A42C38006CC2}"/>
    <pc:docChg chg="modSld">
      <pc:chgData name="" userId="" providerId="" clId="Web-{3AB2154D-7622-BFBD-58E5-A42C38006CC2}" dt="2025-08-18T02:19:16.268" v="1" actId="14100"/>
      <pc:docMkLst>
        <pc:docMk/>
      </pc:docMkLst>
      <pc:sldChg chg="modSp">
        <pc:chgData name="" userId="" providerId="" clId="Web-{3AB2154D-7622-BFBD-58E5-A42C38006CC2}" dt="2025-08-18T02:19:16.268" v="1" actId="14100"/>
        <pc:sldMkLst>
          <pc:docMk/>
          <pc:sldMk cId="863034443" sldId="265"/>
        </pc:sldMkLst>
        <pc:picChg chg="mod">
          <ac:chgData name="" userId="" providerId="" clId="Web-{3AB2154D-7622-BFBD-58E5-A42C38006CC2}" dt="2025-08-18T02:19:16.268" v="1" actId="14100"/>
          <ac:picMkLst>
            <pc:docMk/>
            <pc:sldMk cId="863034443" sldId="265"/>
            <ac:picMk id="4" creationId="{BE4109A8-ADC7-AC72-3D68-30EC9FCC5684}"/>
          </ac:picMkLst>
        </pc:picChg>
      </pc:sldChg>
    </pc:docChg>
  </pc:docChgLst>
  <pc:docChgLst>
    <pc:chgData name="三好 爽太" userId="S::ca01244028@st.kawahara.ac.jp::89f705f6-cd3d-4b72-a926-1814f433b0b5" providerId="AD" clId="Web-{4ECA6122-6039-9E66-D59C-F34BCBD028DD}"/>
    <pc:docChg chg="addSld delSld modSld sldOrd">
      <pc:chgData name="三好 爽太" userId="S::ca01244028@st.kawahara.ac.jp::89f705f6-cd3d-4b72-a926-1814f433b0b5" providerId="AD" clId="Web-{4ECA6122-6039-9E66-D59C-F34BCBD028DD}" dt="2025-08-17T22:45:50.717" v="138"/>
      <pc:docMkLst>
        <pc:docMk/>
      </pc:docMkLst>
      <pc:sldChg chg="modSp new">
        <pc:chgData name="三好 爽太" userId="S::ca01244028@st.kawahara.ac.jp::89f705f6-cd3d-4b72-a926-1814f433b0b5" providerId="AD" clId="Web-{4ECA6122-6039-9E66-D59C-F34BCBD028DD}" dt="2025-08-17T22:45:06.870" v="118" actId="20577"/>
        <pc:sldMkLst>
          <pc:docMk/>
          <pc:sldMk cId="1487505959" sldId="257"/>
        </pc:sldMkLst>
        <pc:spChg chg="mod">
          <ac:chgData name="三好 爽太" userId="S::ca01244028@st.kawahara.ac.jp::89f705f6-cd3d-4b72-a926-1814f433b0b5" providerId="AD" clId="Web-{4ECA6122-6039-9E66-D59C-F34BCBD028DD}" dt="2025-08-17T22:45:06.870" v="118" actId="20577"/>
          <ac:spMkLst>
            <pc:docMk/>
            <pc:sldMk cId="1487505959" sldId="257"/>
            <ac:spMk id="2" creationId="{DA666429-37F2-3A30-FBFD-800EC2A5F973}"/>
          </ac:spMkLst>
        </pc:spChg>
        <pc:spChg chg="mod">
          <ac:chgData name="三好 爽太" userId="S::ca01244028@st.kawahara.ac.jp::89f705f6-cd3d-4b72-a926-1814f433b0b5" providerId="AD" clId="Web-{4ECA6122-6039-9E66-D59C-F34BCBD028DD}" dt="2025-08-17T22:44:45.931" v="117" actId="20577"/>
          <ac:spMkLst>
            <pc:docMk/>
            <pc:sldMk cId="1487505959" sldId="257"/>
            <ac:spMk id="3" creationId="{4E04AB6E-25D4-6DB5-7161-BC54F649FD6F}"/>
          </ac:spMkLst>
        </pc:spChg>
      </pc:sldChg>
      <pc:sldChg chg="del">
        <pc:chgData name="三好 爽太" userId="S::ca01244028@st.kawahara.ac.jp::89f705f6-cd3d-4b72-a926-1814f433b0b5" providerId="AD" clId="Web-{4ECA6122-6039-9E66-D59C-F34BCBD028DD}" dt="2025-08-17T22:31:48.409" v="1"/>
        <pc:sldMkLst>
          <pc:docMk/>
          <pc:sldMk cId="3322692566" sldId="257"/>
        </pc:sldMkLst>
      </pc:sldChg>
      <pc:sldChg chg="modSp new del">
        <pc:chgData name="三好 爽太" userId="S::ca01244028@st.kawahara.ac.jp::89f705f6-cd3d-4b72-a926-1814f433b0b5" providerId="AD" clId="Web-{4ECA6122-6039-9E66-D59C-F34BCBD028DD}" dt="2025-08-17T22:35:02.907" v="29"/>
        <pc:sldMkLst>
          <pc:docMk/>
          <pc:sldMk cId="4070954618" sldId="257"/>
        </pc:sldMkLst>
        <pc:spChg chg="mod">
          <ac:chgData name="三好 爽太" userId="S::ca01244028@st.kawahara.ac.jp::89f705f6-cd3d-4b72-a926-1814f433b0b5" providerId="AD" clId="Web-{4ECA6122-6039-9E66-D59C-F34BCBD028DD}" dt="2025-08-17T22:35:02.876" v="28" actId="20577"/>
          <ac:spMkLst>
            <pc:docMk/>
            <pc:sldMk cId="4070954618" sldId="257"/>
            <ac:spMk id="2" creationId="{A6719618-6588-A955-31F0-6B7AAB4E289B}"/>
          </ac:spMkLst>
        </pc:spChg>
        <pc:spChg chg="mod">
          <ac:chgData name="三好 爽太" userId="S::ca01244028@st.kawahara.ac.jp::89f705f6-cd3d-4b72-a926-1814f433b0b5" providerId="AD" clId="Web-{4ECA6122-6039-9E66-D59C-F34BCBD028DD}" dt="2025-08-17T22:35:02.829" v="27" actId="20577"/>
          <ac:spMkLst>
            <pc:docMk/>
            <pc:sldMk cId="4070954618" sldId="257"/>
            <ac:spMk id="3" creationId="{0DAF5EED-7E20-937C-9E5B-5F1FF3B7F8B5}"/>
          </ac:spMkLst>
        </pc:spChg>
      </pc:sldChg>
      <pc:sldChg chg="modSp new">
        <pc:chgData name="三好 爽太" userId="S::ca01244028@st.kawahara.ac.jp::89f705f6-cd3d-4b72-a926-1814f433b0b5" providerId="AD" clId="Web-{4ECA6122-6039-9E66-D59C-F34BCBD028DD}" dt="2025-08-17T22:41:45.450" v="89" actId="20577"/>
        <pc:sldMkLst>
          <pc:docMk/>
          <pc:sldMk cId="1135603501" sldId="258"/>
        </pc:sldMkLst>
        <pc:spChg chg="mod">
          <ac:chgData name="三好 爽太" userId="S::ca01244028@st.kawahara.ac.jp::89f705f6-cd3d-4b72-a926-1814f433b0b5" providerId="AD" clId="Web-{4ECA6122-6039-9E66-D59C-F34BCBD028DD}" dt="2025-08-17T22:41:45.450" v="89" actId="20577"/>
          <ac:spMkLst>
            <pc:docMk/>
            <pc:sldMk cId="1135603501" sldId="258"/>
            <ac:spMk id="2" creationId="{AC90E962-80EE-3ABB-164A-987F568F4307}"/>
          </ac:spMkLst>
        </pc:spChg>
      </pc:sldChg>
      <pc:sldChg chg="del">
        <pc:chgData name="三好 爽太" userId="S::ca01244028@st.kawahara.ac.jp::89f705f6-cd3d-4b72-a926-1814f433b0b5" providerId="AD" clId="Web-{4ECA6122-6039-9E66-D59C-F34BCBD028DD}" dt="2025-08-17T22:31:47.503" v="0"/>
        <pc:sldMkLst>
          <pc:docMk/>
          <pc:sldMk cId="2725716365" sldId="258"/>
        </pc:sldMkLst>
      </pc:sldChg>
      <pc:sldChg chg="addSp delSp modSp new ord">
        <pc:chgData name="三好 爽太" userId="S::ca01244028@st.kawahara.ac.jp::89f705f6-cd3d-4b72-a926-1814f433b0b5" providerId="AD" clId="Web-{4ECA6122-6039-9E66-D59C-F34BCBD028DD}" dt="2025-08-17T22:45:50.717" v="138"/>
        <pc:sldMkLst>
          <pc:docMk/>
          <pc:sldMk cId="1305356017" sldId="259"/>
        </pc:sldMkLst>
        <pc:spChg chg="mod">
          <ac:chgData name="三好 爽太" userId="S::ca01244028@st.kawahara.ac.jp::89f705f6-cd3d-4b72-a926-1814f433b0b5" providerId="AD" clId="Web-{4ECA6122-6039-9E66-D59C-F34BCBD028DD}" dt="2025-08-17T22:42:00.154" v="92" actId="20577"/>
          <ac:spMkLst>
            <pc:docMk/>
            <pc:sldMk cId="1305356017" sldId="259"/>
            <ac:spMk id="2" creationId="{5FF21A04-EE8D-03FC-4815-952974EC8B36}"/>
          </ac:spMkLst>
        </pc:spChg>
        <pc:spChg chg="del">
          <ac:chgData name="三好 爽太" userId="S::ca01244028@st.kawahara.ac.jp::89f705f6-cd3d-4b72-a926-1814f433b0b5" providerId="AD" clId="Web-{4ECA6122-6039-9E66-D59C-F34BCBD028DD}" dt="2025-08-17T22:43:13.862" v="111"/>
          <ac:spMkLst>
            <pc:docMk/>
            <pc:sldMk cId="1305356017" sldId="259"/>
            <ac:spMk id="3" creationId="{D2FDB0F4-1D3D-ECF1-8BA2-3A681DF07624}"/>
          </ac:spMkLst>
        </pc:spChg>
        <pc:spChg chg="add del mod">
          <ac:chgData name="三好 爽太" userId="S::ca01244028@st.kawahara.ac.jp::89f705f6-cd3d-4b72-a926-1814f433b0b5" providerId="AD" clId="Web-{4ECA6122-6039-9E66-D59C-F34BCBD028DD}" dt="2025-08-17T22:45:50.514" v="126"/>
          <ac:spMkLst>
            <pc:docMk/>
            <pc:sldMk cId="1305356017" sldId="259"/>
            <ac:spMk id="7" creationId="{5772FC7A-5F5A-0AA8-C605-90F0C13A95B5}"/>
          </ac:spMkLst>
        </pc:spChg>
        <pc:graphicFrameChg chg="add del mod ord modGraphic">
          <ac:chgData name="三好 爽太" userId="S::ca01244028@st.kawahara.ac.jp::89f705f6-cd3d-4b72-a926-1814f433b0b5" providerId="AD" clId="Web-{4ECA6122-6039-9E66-D59C-F34BCBD028DD}" dt="2025-08-17T22:45:50.717" v="138"/>
          <ac:graphicFrameMkLst>
            <pc:docMk/>
            <pc:sldMk cId="1305356017" sldId="259"/>
            <ac:graphicFrameMk id="5" creationId="{292D614D-E3AE-6BAC-6AAC-3D199834DF97}"/>
          </ac:graphicFrameMkLst>
        </pc:graphicFrameChg>
      </pc:sldChg>
      <pc:sldChg chg="del">
        <pc:chgData name="三好 爽太" userId="S::ca01244028@st.kawahara.ac.jp::89f705f6-cd3d-4b72-a926-1814f433b0b5" providerId="AD" clId="Web-{4ECA6122-6039-9E66-D59C-F34BCBD028DD}" dt="2025-08-17T22:31:48.893" v="2"/>
        <pc:sldMkLst>
          <pc:docMk/>
          <pc:sldMk cId="1750143649" sldId="259"/>
        </pc:sldMkLst>
      </pc:sldChg>
      <pc:sldChg chg="del">
        <pc:chgData name="三好 爽太" userId="S::ca01244028@st.kawahara.ac.jp::89f705f6-cd3d-4b72-a926-1814f433b0b5" providerId="AD" clId="Web-{4ECA6122-6039-9E66-D59C-F34BCBD028DD}" dt="2025-08-17T22:31:49.862" v="4"/>
        <pc:sldMkLst>
          <pc:docMk/>
          <pc:sldMk cId="3175591755" sldId="260"/>
        </pc:sldMkLst>
      </pc:sldChg>
      <pc:sldChg chg="del">
        <pc:chgData name="三好 爽太" userId="S::ca01244028@st.kawahara.ac.jp::89f705f6-cd3d-4b72-a926-1814f433b0b5" providerId="AD" clId="Web-{4ECA6122-6039-9E66-D59C-F34BCBD028DD}" dt="2025-08-17T22:31:50.206" v="5"/>
        <pc:sldMkLst>
          <pc:docMk/>
          <pc:sldMk cId="1041024194" sldId="261"/>
        </pc:sldMkLst>
      </pc:sldChg>
      <pc:sldChg chg="del">
        <pc:chgData name="三好 爽太" userId="S::ca01244028@st.kawahara.ac.jp::89f705f6-cd3d-4b72-a926-1814f433b0b5" providerId="AD" clId="Web-{4ECA6122-6039-9E66-D59C-F34BCBD028DD}" dt="2025-08-17T22:31:50.878" v="6"/>
        <pc:sldMkLst>
          <pc:docMk/>
          <pc:sldMk cId="2548061581" sldId="262"/>
        </pc:sldMkLst>
      </pc:sldChg>
      <pc:sldChg chg="del">
        <pc:chgData name="三好 爽太" userId="S::ca01244028@st.kawahara.ac.jp::89f705f6-cd3d-4b72-a926-1814f433b0b5" providerId="AD" clId="Web-{4ECA6122-6039-9E66-D59C-F34BCBD028DD}" dt="2025-08-17T22:31:51.643" v="7"/>
        <pc:sldMkLst>
          <pc:docMk/>
          <pc:sldMk cId="3241615967" sldId="263"/>
        </pc:sldMkLst>
      </pc:sldChg>
      <pc:sldChg chg="add del">
        <pc:chgData name="三好 爽太" userId="S::ca01244028@st.kawahara.ac.jp::89f705f6-cd3d-4b72-a926-1814f433b0b5" providerId="AD" clId="Web-{4ECA6122-6039-9E66-D59C-F34BCBD028DD}" dt="2025-08-17T22:35:05.251" v="31"/>
        <pc:sldMkLst>
          <pc:docMk/>
          <pc:sldMk cId="426421361" sldId="264"/>
        </pc:sldMkLst>
      </pc:sldChg>
      <pc:sldChg chg="del">
        <pc:chgData name="三好 爽太" userId="S::ca01244028@st.kawahara.ac.jp::89f705f6-cd3d-4b72-a926-1814f433b0b5" providerId="AD" clId="Web-{4ECA6122-6039-9E66-D59C-F34BCBD028DD}" dt="2025-08-17T22:31:49.534" v="3"/>
        <pc:sldMkLst>
          <pc:docMk/>
          <pc:sldMk cId="3661425237" sldId="265"/>
        </pc:sldMkLst>
      </pc:sldChg>
    </pc:docChg>
  </pc:docChgLst>
  <pc:docChgLst>
    <pc:chgData name="三好 爽太" userId="S::ca01244028@st.kawahara.ac.jp::89f705f6-cd3d-4b72-a926-1814f433b0b5" providerId="AD" clId="Web-{3AB2154D-7622-BFBD-58E5-A42C38006CC2}"/>
    <pc:docChg chg="addSld modSld">
      <pc:chgData name="三好 爽太" userId="S::ca01244028@st.kawahara.ac.jp::89f705f6-cd3d-4b72-a926-1814f433b0b5" providerId="AD" clId="Web-{3AB2154D-7622-BFBD-58E5-A42C38006CC2}" dt="2025-08-18T02:42:38.551" v="244" actId="20577"/>
      <pc:docMkLst>
        <pc:docMk/>
      </pc:docMkLst>
      <pc:sldChg chg="modSp">
        <pc:chgData name="三好 爽太" userId="S::ca01244028@st.kawahara.ac.jp::89f705f6-cd3d-4b72-a926-1814f433b0b5" providerId="AD" clId="Web-{3AB2154D-7622-BFBD-58E5-A42C38006CC2}" dt="2025-08-18T02:39:46.061" v="202" actId="20577"/>
        <pc:sldMkLst>
          <pc:docMk/>
          <pc:sldMk cId="2689278397" sldId="261"/>
        </pc:sldMkLst>
        <pc:spChg chg="mod">
          <ac:chgData name="三好 爽太" userId="S::ca01244028@st.kawahara.ac.jp::89f705f6-cd3d-4b72-a926-1814f433b0b5" providerId="AD" clId="Web-{3AB2154D-7622-BFBD-58E5-A42C38006CC2}" dt="2025-08-18T02:39:46.061" v="202" actId="20577"/>
          <ac:spMkLst>
            <pc:docMk/>
            <pc:sldMk cId="2689278397" sldId="261"/>
            <ac:spMk id="3" creationId="{FBAEBFE0-1955-9ED5-51B3-675EF611FCBC}"/>
          </ac:spMkLst>
        </pc:spChg>
      </pc:sldChg>
      <pc:sldChg chg="addSp modSp">
        <pc:chgData name="三好 爽太" userId="S::ca01244028@st.kawahara.ac.jp::89f705f6-cd3d-4b72-a926-1814f433b0b5" providerId="AD" clId="Web-{3AB2154D-7622-BFBD-58E5-A42C38006CC2}" dt="2025-08-18T02:22:41.228" v="35" actId="1076"/>
        <pc:sldMkLst>
          <pc:docMk/>
          <pc:sldMk cId="863034443" sldId="265"/>
        </pc:sldMkLst>
        <pc:spChg chg="add mod">
          <ac:chgData name="三好 爽太" userId="S::ca01244028@st.kawahara.ac.jp::89f705f6-cd3d-4b72-a926-1814f433b0b5" providerId="AD" clId="Web-{3AB2154D-7622-BFBD-58E5-A42C38006CC2}" dt="2025-08-18T02:20:08.145" v="9" actId="1076"/>
          <ac:spMkLst>
            <pc:docMk/>
            <pc:sldMk cId="863034443" sldId="265"/>
            <ac:spMk id="5" creationId="{952E26AB-5053-1AD0-3FF2-5C93C99DDFB6}"/>
          </ac:spMkLst>
        </pc:spChg>
        <pc:spChg chg="add mod">
          <ac:chgData name="三好 爽太" userId="S::ca01244028@st.kawahara.ac.jp::89f705f6-cd3d-4b72-a926-1814f433b0b5" providerId="AD" clId="Web-{3AB2154D-7622-BFBD-58E5-A42C38006CC2}" dt="2025-08-18T02:22:41.228" v="35" actId="1076"/>
          <ac:spMkLst>
            <pc:docMk/>
            <pc:sldMk cId="863034443" sldId="265"/>
            <ac:spMk id="6" creationId="{498E6DE2-D5C1-564A-F9E4-7DEDE343CB67}"/>
          </ac:spMkLst>
        </pc:spChg>
        <pc:picChg chg="add mod">
          <ac:chgData name="三好 爽太" userId="S::ca01244028@st.kawahara.ac.jp::89f705f6-cd3d-4b72-a926-1814f433b0b5" providerId="AD" clId="Web-{3AB2154D-7622-BFBD-58E5-A42C38006CC2}" dt="2025-08-18T02:20:14.161" v="13" actId="14100"/>
          <ac:picMkLst>
            <pc:docMk/>
            <pc:sldMk cId="863034443" sldId="265"/>
            <ac:picMk id="3" creationId="{915222AA-6A2E-5E49-1D00-463750BF845A}"/>
          </ac:picMkLst>
        </pc:picChg>
        <pc:picChg chg="mod">
          <ac:chgData name="三好 爽太" userId="S::ca01244028@st.kawahara.ac.jp::89f705f6-cd3d-4b72-a926-1814f433b0b5" providerId="AD" clId="Web-{3AB2154D-7622-BFBD-58E5-A42C38006CC2}" dt="2025-08-18T02:20:08.317" v="12" actId="1076"/>
          <ac:picMkLst>
            <pc:docMk/>
            <pc:sldMk cId="863034443" sldId="265"/>
            <ac:picMk id="4" creationId="{BE4109A8-ADC7-AC72-3D68-30EC9FCC5684}"/>
          </ac:picMkLst>
        </pc:picChg>
      </pc:sldChg>
      <pc:sldChg chg="modSp new">
        <pc:chgData name="三好 爽太" userId="S::ca01244028@st.kawahara.ac.jp::89f705f6-cd3d-4b72-a926-1814f433b0b5" providerId="AD" clId="Web-{3AB2154D-7622-BFBD-58E5-A42C38006CC2}" dt="2025-08-18T02:28:17.756" v="99" actId="20577"/>
        <pc:sldMkLst>
          <pc:docMk/>
          <pc:sldMk cId="2638984666" sldId="266"/>
        </pc:sldMkLst>
        <pc:spChg chg="mod">
          <ac:chgData name="三好 爽太" userId="S::ca01244028@st.kawahara.ac.jp::89f705f6-cd3d-4b72-a926-1814f433b0b5" providerId="AD" clId="Web-{3AB2154D-7622-BFBD-58E5-A42C38006CC2}" dt="2025-08-18T02:23:11.010" v="40" actId="20577"/>
          <ac:spMkLst>
            <pc:docMk/>
            <pc:sldMk cId="2638984666" sldId="266"/>
            <ac:spMk id="2" creationId="{FCBFF0ED-8506-6B15-8DE4-C0A5EFBD0EEF}"/>
          </ac:spMkLst>
        </pc:spChg>
        <pc:spChg chg="mod">
          <ac:chgData name="三好 爽太" userId="S::ca01244028@st.kawahara.ac.jp::89f705f6-cd3d-4b72-a926-1814f433b0b5" providerId="AD" clId="Web-{3AB2154D-7622-BFBD-58E5-A42C38006CC2}" dt="2025-08-18T02:28:17.756" v="99" actId="20577"/>
          <ac:spMkLst>
            <pc:docMk/>
            <pc:sldMk cId="2638984666" sldId="266"/>
            <ac:spMk id="3" creationId="{BE04E62A-31E8-45D4-3FBC-EB8293EB5DCC}"/>
          </ac:spMkLst>
        </pc:spChg>
      </pc:sldChg>
      <pc:sldChg chg="modSp new">
        <pc:chgData name="三好 爽太" userId="S::ca01244028@st.kawahara.ac.jp::89f705f6-cd3d-4b72-a926-1814f433b0b5" providerId="AD" clId="Web-{3AB2154D-7622-BFBD-58E5-A42C38006CC2}" dt="2025-08-18T02:42:38.551" v="244" actId="20577"/>
        <pc:sldMkLst>
          <pc:docMk/>
          <pc:sldMk cId="3555334090" sldId="267"/>
        </pc:sldMkLst>
        <pc:spChg chg="mod">
          <ac:chgData name="三好 爽太" userId="S::ca01244028@st.kawahara.ac.jp::89f705f6-cd3d-4b72-a926-1814f433b0b5" providerId="AD" clId="Web-{3AB2154D-7622-BFBD-58E5-A42C38006CC2}" dt="2025-08-18T02:28:05.677" v="97" actId="20577"/>
          <ac:spMkLst>
            <pc:docMk/>
            <pc:sldMk cId="3555334090" sldId="267"/>
            <ac:spMk id="2" creationId="{44A1F555-61C0-17E0-46CB-75AFC4CFB5C3}"/>
          </ac:spMkLst>
        </pc:spChg>
        <pc:spChg chg="mod">
          <ac:chgData name="三好 爽太" userId="S::ca01244028@st.kawahara.ac.jp::89f705f6-cd3d-4b72-a926-1814f433b0b5" providerId="AD" clId="Web-{3AB2154D-7622-BFBD-58E5-A42C38006CC2}" dt="2025-08-18T02:42:38.551" v="244" actId="20577"/>
          <ac:spMkLst>
            <pc:docMk/>
            <pc:sldMk cId="3555334090" sldId="267"/>
            <ac:spMk id="3" creationId="{C30E612E-6E18-24CF-1ECC-EA277FF3EEE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8261C8-5DFE-4432-9704-38D7A1158E4F}" type="datetimeFigureOut">
              <a:rPr kumimoji="1" lang="ja-JP" altLang="en-US" smtClean="0"/>
              <a:t>2025/8/20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1A72DC-ED57-40E6-9C2D-05A95F28D9C2}" type="slidenum">
              <a:rPr kumimoji="1" lang="ja-JP" altLang="en-US" smtClean="0"/>
              <a:t>‹#›</a:t>
            </a:fld>
            <a:endParaRPr kumimoji="1" lang="ja-JP" altLang="en-US"/>
          </a:p>
        </p:txBody>
      </p:sp>
    </p:spTree>
    <p:extLst>
      <p:ext uri="{BB962C8B-B14F-4D97-AF65-F5344CB8AC3E}">
        <p14:creationId xmlns:p14="http://schemas.microsoft.com/office/powerpoint/2010/main" val="3412914819"/>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1A72DC-ED57-40E6-9C2D-05A95F28D9C2}" type="slidenum">
              <a:rPr kumimoji="1" lang="ja-JP" altLang="en-US" smtClean="0"/>
              <a:t>7</a:t>
            </a:fld>
            <a:endParaRPr kumimoji="1" lang="ja-JP" altLang="en-US"/>
          </a:p>
        </p:txBody>
      </p:sp>
    </p:spTree>
    <p:extLst>
      <p:ext uri="{BB962C8B-B14F-4D97-AF65-F5344CB8AC3E}">
        <p14:creationId xmlns:p14="http://schemas.microsoft.com/office/powerpoint/2010/main" val="234920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1A72DC-ED57-40E6-9C2D-05A95F28D9C2}" type="slidenum">
              <a:rPr kumimoji="1" lang="ja-JP" altLang="en-US" smtClean="0"/>
              <a:t>8</a:t>
            </a:fld>
            <a:endParaRPr kumimoji="1" lang="ja-JP" altLang="en-US"/>
          </a:p>
        </p:txBody>
      </p:sp>
    </p:spTree>
    <p:extLst>
      <p:ext uri="{BB962C8B-B14F-4D97-AF65-F5344CB8AC3E}">
        <p14:creationId xmlns:p14="http://schemas.microsoft.com/office/powerpoint/2010/main" val="369549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91A72DC-ED57-40E6-9C2D-05A95F28D9C2}" type="slidenum">
              <a:rPr kumimoji="1" lang="ja-JP" altLang="en-US" smtClean="0"/>
              <a:t>13</a:t>
            </a:fld>
            <a:endParaRPr kumimoji="1" lang="ja-JP" altLang="en-US"/>
          </a:p>
        </p:txBody>
      </p:sp>
    </p:spTree>
    <p:extLst>
      <p:ext uri="{BB962C8B-B14F-4D97-AF65-F5344CB8AC3E}">
        <p14:creationId xmlns:p14="http://schemas.microsoft.com/office/powerpoint/2010/main" val="764087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E4480E-2F37-6029-E5BF-FCA09ABA6C5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A53F3F1-CD3B-2C25-5888-4D1635AD60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E0B8A4B-781E-FA8B-5D5B-76E93DAB9D7B}"/>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8AD185E1-ED20-40D5-F6BA-416EE022763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E73141F-7DF0-1271-69B3-FB0BD23AEAB2}"/>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369589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291CA6-0CC6-9697-77AF-3CA1B6705B8A}"/>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44458EB-DDC6-BB17-73C3-B9CC6FCDD87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179C59F-801C-D4C1-95C0-C7909221E7EF}"/>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E9A54B4E-53D3-92AB-3381-FCEF58E6907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CF92030-A1A8-AE20-7104-BC26B958FE13}"/>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1511245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029E807B-7E10-6E1F-59C1-F329C2D4248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C3CD9DB-6627-EC2A-D0B5-7F6123283E93}"/>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7B1DF7-4C5A-FB40-94C6-39142D531148}"/>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A59F0F99-ABC2-E9C9-CDCE-564E7173682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58DF53A-8433-B610-F94F-61B9390DEC7E}"/>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257715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ABC915-4F2A-AEE7-BE82-CB86CAD785C9}"/>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7FADB1-862B-AC0E-0907-0796B5006181}"/>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590F9645-A687-71E3-7D24-B61E269DD244}"/>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AA3B8CC5-894D-EAC0-0586-F7AE75D9560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24B0C5A-39DE-05E1-BD3C-223495F82359}"/>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524098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56FDBC-3409-1443-7F01-31E2E080357A}"/>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52B0C7F-9BFE-11BE-651B-47C2AB104CE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DAF300C-9491-F5B8-D0C9-26A9F1474ED1}"/>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DE245BD2-D5E0-A5D1-B334-5C2F38A374B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9337E92-9225-1617-B19B-246CD2C69716}"/>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187611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9613E0A-77DF-2C7C-F8A5-0893B48DE82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602E6E2-DA5A-55D0-C145-6983A4802385}"/>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74286968-94F6-7061-42ED-26DF4940067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782DAA6-DE21-EB79-361B-515D8AB23F18}"/>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6" name="フッター プレースホルダー 5">
            <a:extLst>
              <a:ext uri="{FF2B5EF4-FFF2-40B4-BE49-F238E27FC236}">
                <a16:creationId xmlns:a16="http://schemas.microsoft.com/office/drawing/2014/main" id="{7B08A4E0-0EEB-6619-4521-A4F43BCA23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592B6E-6CD9-43EC-B1C0-E92E730713C9}"/>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1537526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BB43517-D8C3-FA1A-ED51-BBF60C57B9CA}"/>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6B92071-9312-ECFC-9352-58F7E04C3D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ADC8568-BB2F-734B-FFD6-6D6B0915C69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E7E2952-A24A-84D2-D05B-AAA4B00312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66FFB90-5485-C0EB-0635-373F6A998CDE}"/>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38EFC93-76C0-5B33-4713-593391D4010D}"/>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8" name="フッター プレースホルダー 7">
            <a:extLst>
              <a:ext uri="{FF2B5EF4-FFF2-40B4-BE49-F238E27FC236}">
                <a16:creationId xmlns:a16="http://schemas.microsoft.com/office/drawing/2014/main" id="{BF256996-C9C8-2138-234B-905E8D7823B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5300F75-54B7-4077-1CD2-0D19E7E1D85E}"/>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18284056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297B64-FEBC-B11B-5360-C802C923F0C7}"/>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12751DB-DFCA-11D5-1BAF-231F77F4819C}"/>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4" name="フッター プレースホルダー 3">
            <a:extLst>
              <a:ext uri="{FF2B5EF4-FFF2-40B4-BE49-F238E27FC236}">
                <a16:creationId xmlns:a16="http://schemas.microsoft.com/office/drawing/2014/main" id="{C57F0D53-7044-0639-A769-0C62078521C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C743C6B-AAF3-0F29-6025-2FE4E1CF24EA}"/>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3391636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B0AD7CF-AC9D-7AE5-A01E-32E6F078D67D}"/>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3" name="フッター プレースホルダー 2">
            <a:extLst>
              <a:ext uri="{FF2B5EF4-FFF2-40B4-BE49-F238E27FC236}">
                <a16:creationId xmlns:a16="http://schemas.microsoft.com/office/drawing/2014/main" id="{D0E6309E-0C23-3F99-772E-5F3B16D1D6B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33B16B3E-0988-A85F-6AA2-5A181F54293A}"/>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827894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903449-A393-585D-CE46-2E8FBB4F66D7}"/>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0E854E3B-3ED7-DD16-2B45-6CA3631B86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AFB2B05D-E950-CC0B-2630-7C5CD2110F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489C335F-C796-B627-DB0A-F01C10844519}"/>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6" name="フッター プレースホルダー 5">
            <a:extLst>
              <a:ext uri="{FF2B5EF4-FFF2-40B4-BE49-F238E27FC236}">
                <a16:creationId xmlns:a16="http://schemas.microsoft.com/office/drawing/2014/main" id="{3A306142-ED36-D257-95BC-0FEDCA3A5D2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CC503AA-6781-C017-6C59-4592BEEA352C}"/>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2689672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18A0593-D4F4-A885-2A88-7EDBF1FAC06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B79CEEB-55E0-23CC-7024-B6F431FD0F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F90CE77B-BF72-5BB9-5275-926DE4E1CA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F403E72-B7E2-F412-A4FA-30A05EB12952}"/>
              </a:ext>
            </a:extLst>
          </p:cNvPr>
          <p:cNvSpPr>
            <a:spLocks noGrp="1"/>
          </p:cNvSpPr>
          <p:nvPr>
            <p:ph type="dt" sz="half" idx="10"/>
          </p:nvPr>
        </p:nvSpPr>
        <p:spPr/>
        <p:txBody>
          <a:bodyPr/>
          <a:lstStyle/>
          <a:p>
            <a:fld id="{74A3C46E-31F5-42CE-AC45-781BA8503E51}" type="datetimeFigureOut">
              <a:rPr kumimoji="1" lang="ja-JP" altLang="en-US" smtClean="0"/>
              <a:t>2025/8/20</a:t>
            </a:fld>
            <a:endParaRPr kumimoji="1" lang="ja-JP" altLang="en-US"/>
          </a:p>
        </p:txBody>
      </p:sp>
      <p:sp>
        <p:nvSpPr>
          <p:cNvPr id="6" name="フッター プレースホルダー 5">
            <a:extLst>
              <a:ext uri="{FF2B5EF4-FFF2-40B4-BE49-F238E27FC236}">
                <a16:creationId xmlns:a16="http://schemas.microsoft.com/office/drawing/2014/main" id="{ED638B48-4485-D49C-5FE3-A4DDAB2B1D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CB493F1-FE32-D99D-2B94-0ECB95A2B1D6}"/>
              </a:ext>
            </a:extLst>
          </p:cNvPr>
          <p:cNvSpPr>
            <a:spLocks noGrp="1"/>
          </p:cNvSpPr>
          <p:nvPr>
            <p:ph type="sldNum" sz="quarter" idx="12"/>
          </p:nvPr>
        </p:nvSpPr>
        <p:spPr/>
        <p:txBody>
          <a:body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2048877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52B6140-5B03-12D4-D287-BE3CE349E5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787EACE-FD9E-B090-0755-CCF7CB9887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124D768-7221-296C-D33A-0ACA787FFF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4A3C46E-31F5-42CE-AC45-781BA8503E51}" type="datetimeFigureOut">
              <a:rPr kumimoji="1" lang="ja-JP" altLang="en-US" smtClean="0"/>
              <a:t>2025/8/20</a:t>
            </a:fld>
            <a:endParaRPr kumimoji="1" lang="ja-JP" altLang="en-US"/>
          </a:p>
        </p:txBody>
      </p:sp>
      <p:sp>
        <p:nvSpPr>
          <p:cNvPr id="5" name="フッター プレースホルダー 4">
            <a:extLst>
              <a:ext uri="{FF2B5EF4-FFF2-40B4-BE49-F238E27FC236}">
                <a16:creationId xmlns:a16="http://schemas.microsoft.com/office/drawing/2014/main" id="{3B88AB0F-94E5-E1D9-9674-231335F7B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BF7B151-FFBF-C82C-300C-ACEEF701D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F027291-3EB9-4BAC-9AE7-4713745153B9}" type="slidenum">
              <a:rPr kumimoji="1" lang="ja-JP" altLang="en-US" smtClean="0"/>
              <a:t>‹#›</a:t>
            </a:fld>
            <a:endParaRPr kumimoji="1" lang="ja-JP" altLang="en-US"/>
          </a:p>
        </p:txBody>
      </p:sp>
    </p:spTree>
    <p:extLst>
      <p:ext uri="{BB962C8B-B14F-4D97-AF65-F5344CB8AC3E}">
        <p14:creationId xmlns:p14="http://schemas.microsoft.com/office/powerpoint/2010/main" val="1826780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CD6005-5CCE-7C16-48AF-ACE02DE1929A}"/>
              </a:ext>
            </a:extLst>
          </p:cNvPr>
          <p:cNvSpPr>
            <a:spLocks noGrp="1"/>
          </p:cNvSpPr>
          <p:nvPr>
            <p:ph type="ctrTitle"/>
          </p:nvPr>
        </p:nvSpPr>
        <p:spPr/>
        <p:txBody>
          <a:bodyPr/>
          <a:lstStyle/>
          <a:p>
            <a:r>
              <a:rPr kumimoji="1" lang="ja-JP" altLang="en-US" dirty="0">
                <a:latin typeface="メイリオ" panose="020B0604030504040204" pitchFamily="50" charset="-128"/>
                <a:ea typeface="メイリオ" panose="020B0604030504040204" pitchFamily="50" charset="-128"/>
              </a:rPr>
              <a:t>就活作品企画書</a:t>
            </a:r>
          </a:p>
        </p:txBody>
      </p:sp>
      <p:sp>
        <p:nvSpPr>
          <p:cNvPr id="3" name="字幕 2">
            <a:extLst>
              <a:ext uri="{FF2B5EF4-FFF2-40B4-BE49-F238E27FC236}">
                <a16:creationId xmlns:a16="http://schemas.microsoft.com/office/drawing/2014/main" id="{5B12744B-D562-B423-265F-DC005D1FED17}"/>
              </a:ext>
            </a:extLst>
          </p:cNvPr>
          <p:cNvSpPr>
            <a:spLocks noGrp="1"/>
          </p:cNvSpPr>
          <p:nvPr>
            <p:ph type="subTitle" idx="1"/>
          </p:nvPr>
        </p:nvSpPr>
        <p:spPr>
          <a:xfrm>
            <a:off x="4352611" y="3635532"/>
            <a:ext cx="3486778" cy="934496"/>
          </a:xfrm>
        </p:spPr>
        <p:txBody>
          <a:bodyPr>
            <a:normAutofit/>
          </a:bodyPr>
          <a:lstStyle/>
          <a:p>
            <a:r>
              <a:rPr kumimoji="1" lang="ja-JP" altLang="en-US" sz="1800" dirty="0">
                <a:latin typeface="メイリオ" panose="020B0604030504040204" pitchFamily="50" charset="-128"/>
                <a:ea typeface="メイリオ" panose="020B0604030504040204" pitchFamily="50" charset="-128"/>
              </a:rPr>
              <a:t>企画者：</a:t>
            </a:r>
            <a:r>
              <a:rPr kumimoji="1" lang="en-US" altLang="ja-JP" sz="1800" dirty="0">
                <a:latin typeface="メイリオ" panose="020B0604030504040204" pitchFamily="50" charset="-128"/>
                <a:ea typeface="メイリオ" panose="020B0604030504040204" pitchFamily="50" charset="-128"/>
              </a:rPr>
              <a:t>GC2</a:t>
            </a:r>
            <a:r>
              <a:rPr lang="ja-JP" altLang="en-US" sz="1800" dirty="0">
                <a:latin typeface="メイリオ" panose="020B0604030504040204" pitchFamily="50" charset="-128"/>
                <a:ea typeface="メイリオ" panose="020B0604030504040204" pitchFamily="50" charset="-128"/>
              </a:rPr>
              <a:t> 三好爽太</a:t>
            </a:r>
            <a:endParaRPr lang="en-US" altLang="ja-JP" sz="1800" dirty="0">
              <a:latin typeface="メイリオ" panose="020B0604030504040204" pitchFamily="50" charset="-128"/>
              <a:ea typeface="メイリオ" panose="020B0604030504040204" pitchFamily="50" charset="-128"/>
            </a:endParaRPr>
          </a:p>
          <a:p>
            <a:r>
              <a:rPr kumimoji="1" lang="ja-JP" altLang="en-US" sz="1800" dirty="0">
                <a:latin typeface="メイリオ" panose="020B0604030504040204" pitchFamily="50" charset="-128"/>
                <a:ea typeface="メイリオ" panose="020B0604030504040204" pitchFamily="50" charset="-128"/>
              </a:rPr>
              <a:t>作成日：</a:t>
            </a:r>
            <a:r>
              <a:rPr lang="en-US" altLang="ja-JP" sz="1800" dirty="0">
                <a:latin typeface="メイリオ" panose="020B0604030504040204" pitchFamily="50" charset="-128"/>
                <a:ea typeface="メイリオ" panose="020B0604030504040204" pitchFamily="50" charset="-128"/>
              </a:rPr>
              <a:t>8</a:t>
            </a:r>
            <a:r>
              <a:rPr kumimoji="1" lang="ja-JP" altLang="en-US" sz="1800" dirty="0">
                <a:latin typeface="メイリオ" panose="020B0604030504040204" pitchFamily="50" charset="-128"/>
                <a:ea typeface="メイリオ" panose="020B0604030504040204" pitchFamily="50" charset="-128"/>
              </a:rPr>
              <a:t>月</a:t>
            </a:r>
            <a:r>
              <a:rPr kumimoji="1" lang="en-US" altLang="ja-JP" sz="1800" dirty="0">
                <a:latin typeface="メイリオ" panose="020B0604030504040204" pitchFamily="50" charset="-128"/>
                <a:ea typeface="メイリオ" panose="020B0604030504040204" pitchFamily="50" charset="-128"/>
              </a:rPr>
              <a:t>18</a:t>
            </a:r>
            <a:r>
              <a:rPr kumimoji="1" lang="ja-JP" altLang="en-US" sz="1800" dirty="0">
                <a:latin typeface="メイリオ" panose="020B0604030504040204" pitchFamily="50" charset="-128"/>
                <a:ea typeface="メイリオ" panose="020B0604030504040204" pitchFamily="50" charset="-128"/>
              </a:rPr>
              <a:t>日</a:t>
            </a:r>
          </a:p>
        </p:txBody>
      </p:sp>
    </p:spTree>
    <p:extLst>
      <p:ext uri="{BB962C8B-B14F-4D97-AF65-F5344CB8AC3E}">
        <p14:creationId xmlns:p14="http://schemas.microsoft.com/office/powerpoint/2010/main" val="1386958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28159-0138-55F6-6CC6-33BED5E6B388}"/>
              </a:ext>
            </a:extLst>
          </p:cNvPr>
          <p:cNvSpPr>
            <a:spLocks noGrp="1"/>
          </p:cNvSpPr>
          <p:nvPr>
            <p:ph type="title"/>
          </p:nvPr>
        </p:nvSpPr>
        <p:spPr/>
        <p:txBody>
          <a:bodyPr/>
          <a:lstStyle/>
          <a:p>
            <a:r>
              <a:rPr lang="ja-JP" altLang="en-US" b="1" dirty="0">
                <a:ea typeface="游ゴシック Light"/>
              </a:rPr>
              <a:t>技術的アピールポイント</a:t>
            </a:r>
            <a:endParaRPr kumimoji="1" lang="en-US" b="1" dirty="0"/>
          </a:p>
        </p:txBody>
      </p:sp>
      <p:sp>
        <p:nvSpPr>
          <p:cNvPr id="3" name="Content Placeholder 2">
            <a:extLst>
              <a:ext uri="{FF2B5EF4-FFF2-40B4-BE49-F238E27FC236}">
                <a16:creationId xmlns:a16="http://schemas.microsoft.com/office/drawing/2014/main" id="{91E243C1-20D7-4AAC-9A5D-6E380AE0FD91}"/>
              </a:ext>
            </a:extLst>
          </p:cNvPr>
          <p:cNvSpPr>
            <a:spLocks noGrp="1"/>
          </p:cNvSpPr>
          <p:nvPr>
            <p:ph idx="1"/>
          </p:nvPr>
        </p:nvSpPr>
        <p:spPr/>
        <p:txBody>
          <a:bodyPr vert="horz" lIns="91440" tIns="45720" rIns="91440" bIns="45720" rtlCol="0" anchor="t">
            <a:normAutofit/>
          </a:bodyPr>
          <a:lstStyle/>
          <a:p>
            <a:r>
              <a:rPr lang="ja-JP" altLang="en-US" dirty="0">
                <a:ea typeface="游ゴシック"/>
              </a:rPr>
              <a:t>吸着システム</a:t>
            </a:r>
            <a:endParaRPr lang="en-US" altLang="ja-JP" dirty="0">
              <a:ea typeface="游ゴシック"/>
            </a:endParaRPr>
          </a:p>
          <a:p>
            <a:pPr marL="0" indent="0">
              <a:buNone/>
            </a:pPr>
            <a:r>
              <a:rPr lang="en-US" altLang="ja-JP" sz="2000" dirty="0">
                <a:ea typeface="游ゴシック"/>
              </a:rPr>
              <a:t>	</a:t>
            </a:r>
            <a:r>
              <a:rPr lang="ja-JP" altLang="en-US" sz="2000" dirty="0">
                <a:ea typeface="游ゴシック"/>
              </a:rPr>
              <a:t>レイを</a:t>
            </a:r>
            <a:r>
              <a:rPr lang="ja-JP" altLang="en-US" sz="2000" dirty="0">
                <a:latin typeface="游ゴシック" panose="020B0400000000000000" pitchFamily="50" charset="-128"/>
                <a:ea typeface="游ゴシック" panose="020B0400000000000000" pitchFamily="50" charset="-128"/>
              </a:rPr>
              <a:t>飛ばして</a:t>
            </a:r>
            <a:r>
              <a:rPr lang="ja-JP" altLang="en-US" sz="2000" dirty="0">
                <a:ea typeface="游ゴシック"/>
              </a:rPr>
              <a:t>一番近いものから吸着させる</a:t>
            </a:r>
            <a:endParaRPr lang="en-US" altLang="ja-JP" sz="2000" dirty="0">
              <a:ea typeface="游ゴシック"/>
            </a:endParaRPr>
          </a:p>
          <a:p>
            <a:pPr marL="0" indent="0">
              <a:buNone/>
            </a:pPr>
            <a:r>
              <a:rPr lang="en-US" altLang="ja-JP" sz="2000" dirty="0">
                <a:ea typeface="游ゴシック"/>
              </a:rPr>
              <a:t>	</a:t>
            </a:r>
            <a:r>
              <a:rPr lang="ja-JP" altLang="en-US" sz="2000" dirty="0">
                <a:ea typeface="游ゴシック"/>
              </a:rPr>
              <a:t>吸着させるとき吸着物同士が重なってがくがくにならないようにする</a:t>
            </a:r>
            <a:endParaRPr lang="ja-JP" altLang="en-US" dirty="0">
              <a:ea typeface="游ゴシック"/>
            </a:endParaRPr>
          </a:p>
          <a:p>
            <a:r>
              <a:rPr lang="ja-JP" altLang="en-US" dirty="0">
                <a:ea typeface="游ゴシック"/>
              </a:rPr>
              <a:t>成長に応じた物理と視点変化</a:t>
            </a:r>
            <a:endParaRPr lang="en-US" altLang="ja-JP" dirty="0">
              <a:ea typeface="游ゴシック"/>
            </a:endParaRPr>
          </a:p>
          <a:p>
            <a:pPr marL="0" indent="0">
              <a:buNone/>
            </a:pPr>
            <a:r>
              <a:rPr lang="en-US" altLang="ja-JP" sz="2000" dirty="0">
                <a:ea typeface="游ゴシック"/>
              </a:rPr>
              <a:t>	</a:t>
            </a:r>
            <a:r>
              <a:rPr lang="ja-JP" altLang="en-US" sz="2000" dirty="0">
                <a:ea typeface="游ゴシック"/>
              </a:rPr>
              <a:t>サイズが一定量増えたときのカメラ制御</a:t>
            </a:r>
          </a:p>
          <a:p>
            <a:r>
              <a:rPr lang="ja-JP" altLang="en-US" dirty="0">
                <a:ea typeface="游ゴシック"/>
              </a:rPr>
              <a:t>オブジェクト管理</a:t>
            </a:r>
            <a:endParaRPr lang="en-US" altLang="ja-JP" sz="2400" dirty="0">
              <a:ea typeface="游ゴシック"/>
            </a:endParaRPr>
          </a:p>
          <a:p>
            <a:pPr marL="0" indent="0">
              <a:buNone/>
            </a:pPr>
            <a:r>
              <a:rPr lang="en-US" altLang="ja-JP" sz="2400" dirty="0">
                <a:ea typeface="游ゴシック"/>
              </a:rPr>
              <a:t>	</a:t>
            </a:r>
            <a:r>
              <a:rPr lang="ja-JP" altLang="en-US" sz="2000" dirty="0">
                <a:ea typeface="游ゴシック"/>
              </a:rPr>
              <a:t>インスタンシング描画</a:t>
            </a:r>
          </a:p>
          <a:p>
            <a:pPr marL="914400" lvl="2" indent="0">
              <a:buNone/>
            </a:pPr>
            <a:endParaRPr lang="ja-JP" altLang="en-US" dirty="0">
              <a:ea typeface="游ゴシック"/>
            </a:endParaRPr>
          </a:p>
          <a:p>
            <a:pPr marL="914400" lvl="2" indent="0">
              <a:buNone/>
            </a:pPr>
            <a:endParaRPr lang="ja-JP" altLang="en-US" dirty="0">
              <a:ea typeface="游ゴシック"/>
            </a:endParaRPr>
          </a:p>
        </p:txBody>
      </p:sp>
      <p:sp>
        <p:nvSpPr>
          <p:cNvPr id="4" name="テキスト ボックス 3">
            <a:extLst>
              <a:ext uri="{FF2B5EF4-FFF2-40B4-BE49-F238E27FC236}">
                <a16:creationId xmlns:a16="http://schemas.microsoft.com/office/drawing/2014/main" id="{3BC7D373-80CA-CE4B-CC40-633310104E92}"/>
              </a:ext>
            </a:extLst>
          </p:cNvPr>
          <p:cNvSpPr txBox="1"/>
          <p:nvPr/>
        </p:nvSpPr>
        <p:spPr>
          <a:xfrm>
            <a:off x="11759381" y="6488668"/>
            <a:ext cx="353962" cy="369332"/>
          </a:xfrm>
          <a:prstGeom prst="rect">
            <a:avLst/>
          </a:prstGeom>
          <a:noFill/>
        </p:spPr>
        <p:txBody>
          <a:bodyPr wrap="square" rtlCol="0">
            <a:spAutoFit/>
          </a:bodyPr>
          <a:lstStyle/>
          <a:p>
            <a:r>
              <a:rPr lang="en-US" altLang="ja-JP" dirty="0"/>
              <a:t>8</a:t>
            </a:r>
            <a:endParaRPr kumimoji="1" lang="ja-JP" altLang="en-US" dirty="0"/>
          </a:p>
        </p:txBody>
      </p:sp>
    </p:spTree>
    <p:extLst>
      <p:ext uri="{BB962C8B-B14F-4D97-AF65-F5344CB8AC3E}">
        <p14:creationId xmlns:p14="http://schemas.microsoft.com/office/powerpoint/2010/main" val="3639504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E3C4B9-26F2-3A1E-DDF9-76154D5E5522}"/>
              </a:ext>
            </a:extLst>
          </p:cNvPr>
          <p:cNvSpPr>
            <a:spLocks noGrp="1"/>
          </p:cNvSpPr>
          <p:nvPr>
            <p:ph type="title"/>
          </p:nvPr>
        </p:nvSpPr>
        <p:spPr/>
        <p:txBody>
          <a:bodyPr/>
          <a:lstStyle/>
          <a:p>
            <a:r>
              <a:rPr kumimoji="1" lang="ja-JP" altLang="en-US" b="1" dirty="0"/>
              <a:t>吸着システム</a:t>
            </a:r>
          </a:p>
        </p:txBody>
      </p:sp>
      <p:pic>
        <p:nvPicPr>
          <p:cNvPr id="7" name="コンテンツ プレースホルダー 6">
            <a:extLst>
              <a:ext uri="{FF2B5EF4-FFF2-40B4-BE49-F238E27FC236}">
                <a16:creationId xmlns:a16="http://schemas.microsoft.com/office/drawing/2014/main" id="{808F49AE-0A73-D75C-3BF1-9B10907B363D}"/>
              </a:ext>
            </a:extLst>
          </p:cNvPr>
          <p:cNvPicPr>
            <a:picLocks noGrp="1" noChangeAspect="1"/>
          </p:cNvPicPr>
          <p:nvPr>
            <p:ph idx="1"/>
          </p:nvPr>
        </p:nvPicPr>
        <p:blipFill>
          <a:blip r:embed="rId2"/>
          <a:stretch>
            <a:fillRect/>
          </a:stretch>
        </p:blipFill>
        <p:spPr>
          <a:xfrm>
            <a:off x="5221734" y="1690688"/>
            <a:ext cx="6527007" cy="4351338"/>
          </a:xfrm>
        </p:spPr>
      </p:pic>
      <p:sp>
        <p:nvSpPr>
          <p:cNvPr id="8" name="テキスト ボックス 7">
            <a:extLst>
              <a:ext uri="{FF2B5EF4-FFF2-40B4-BE49-F238E27FC236}">
                <a16:creationId xmlns:a16="http://schemas.microsoft.com/office/drawing/2014/main" id="{A5601D39-4AAB-CCFB-5C12-A09059E16035}"/>
              </a:ext>
            </a:extLst>
          </p:cNvPr>
          <p:cNvSpPr txBox="1"/>
          <p:nvPr/>
        </p:nvSpPr>
        <p:spPr>
          <a:xfrm>
            <a:off x="443259" y="1690688"/>
            <a:ext cx="4246728" cy="3970318"/>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800" dirty="0"/>
              <a:t>塊から複数のレイを飛ばします。</a:t>
            </a:r>
            <a:endParaRPr kumimoji="1" lang="en-US" altLang="ja-JP" sz="2800" dirty="0"/>
          </a:p>
          <a:p>
            <a:pPr marL="285750" indent="-285750">
              <a:buFont typeface="Arial" panose="020B0604020202020204" pitchFamily="34" charset="0"/>
              <a:buChar char="•"/>
            </a:pPr>
            <a:endParaRPr kumimoji="1" lang="en-US" altLang="ja-JP" sz="2800" dirty="0"/>
          </a:p>
          <a:p>
            <a:pPr marL="285750" indent="-285750">
              <a:buFont typeface="Arial" panose="020B0604020202020204" pitchFamily="34" charset="0"/>
              <a:buChar char="•"/>
            </a:pPr>
            <a:r>
              <a:rPr kumimoji="1" lang="ja-JP" altLang="en-US" sz="2800" dirty="0"/>
              <a:t>一番近いかつ、大きさが同じか、小さいものから塊に吸着させる。</a:t>
            </a:r>
            <a:endParaRPr kumimoji="1" lang="en-US" altLang="ja-JP" sz="2800" dirty="0"/>
          </a:p>
          <a:p>
            <a:pPr marL="285750" indent="-285750">
              <a:buFont typeface="Arial" panose="020B0604020202020204" pitchFamily="34" charset="0"/>
              <a:buChar char="•"/>
            </a:pPr>
            <a:endParaRPr kumimoji="1" lang="en-US" altLang="ja-JP" sz="2800" dirty="0"/>
          </a:p>
          <a:p>
            <a:pPr marL="285750" indent="-285750">
              <a:buFont typeface="Arial" panose="020B0604020202020204" pitchFamily="34" charset="0"/>
              <a:buChar char="•"/>
            </a:pPr>
            <a:r>
              <a:rPr lang="ja-JP" altLang="en-US" sz="2800" dirty="0"/>
              <a:t>吸着物は段階ごとにクラス分けを行う</a:t>
            </a:r>
            <a:endParaRPr kumimoji="1" lang="ja-JP" altLang="en-US" sz="2800" dirty="0"/>
          </a:p>
        </p:txBody>
      </p:sp>
      <p:sp>
        <p:nvSpPr>
          <p:cNvPr id="9" name="テキスト ボックス 8">
            <a:extLst>
              <a:ext uri="{FF2B5EF4-FFF2-40B4-BE49-F238E27FC236}">
                <a16:creationId xmlns:a16="http://schemas.microsoft.com/office/drawing/2014/main" id="{6A72456B-D782-CDE8-91A9-2A85C55E7730}"/>
              </a:ext>
            </a:extLst>
          </p:cNvPr>
          <p:cNvSpPr txBox="1"/>
          <p:nvPr/>
        </p:nvSpPr>
        <p:spPr>
          <a:xfrm>
            <a:off x="11759381" y="6488668"/>
            <a:ext cx="353962" cy="369332"/>
          </a:xfrm>
          <a:prstGeom prst="rect">
            <a:avLst/>
          </a:prstGeom>
          <a:noFill/>
        </p:spPr>
        <p:txBody>
          <a:bodyPr wrap="square" rtlCol="0">
            <a:spAutoFit/>
          </a:bodyPr>
          <a:lstStyle/>
          <a:p>
            <a:r>
              <a:rPr lang="en-US" altLang="ja-JP" dirty="0"/>
              <a:t>9</a:t>
            </a:r>
            <a:endParaRPr kumimoji="1" lang="ja-JP" altLang="en-US" dirty="0"/>
          </a:p>
        </p:txBody>
      </p:sp>
    </p:spTree>
    <p:extLst>
      <p:ext uri="{BB962C8B-B14F-4D97-AF65-F5344CB8AC3E}">
        <p14:creationId xmlns:p14="http://schemas.microsoft.com/office/powerpoint/2010/main" val="69345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6E909-86FA-43B6-4851-F94D9505B370}"/>
              </a:ext>
            </a:extLst>
          </p:cNvPr>
          <p:cNvSpPr>
            <a:spLocks noGrp="1"/>
          </p:cNvSpPr>
          <p:nvPr>
            <p:ph type="title"/>
          </p:nvPr>
        </p:nvSpPr>
        <p:spPr/>
        <p:txBody>
          <a:bodyPr>
            <a:normAutofit/>
          </a:bodyPr>
          <a:lstStyle/>
          <a:p>
            <a:r>
              <a:rPr lang="ja-JP" altLang="en-US" b="1" dirty="0">
                <a:latin typeface="游ゴシック"/>
                <a:ea typeface="游ゴシック"/>
              </a:rPr>
              <a:t>〇成長に応じた物理と視点変化</a:t>
            </a:r>
            <a:endParaRPr lang="en-US" b="1" dirty="0"/>
          </a:p>
        </p:txBody>
      </p:sp>
      <p:pic>
        <p:nvPicPr>
          <p:cNvPr id="4" name="Content Placeholder 3">
            <a:extLst>
              <a:ext uri="{FF2B5EF4-FFF2-40B4-BE49-F238E27FC236}">
                <a16:creationId xmlns:a16="http://schemas.microsoft.com/office/drawing/2014/main" id="{BE4109A8-ADC7-AC72-3D68-30EC9FCC5684}"/>
              </a:ext>
            </a:extLst>
          </p:cNvPr>
          <p:cNvPicPr>
            <a:picLocks noGrp="1" noChangeAspect="1"/>
          </p:cNvPicPr>
          <p:nvPr>
            <p:ph idx="1"/>
          </p:nvPr>
        </p:nvPicPr>
        <p:blipFill>
          <a:blip r:embed="rId2"/>
          <a:stretch>
            <a:fillRect/>
          </a:stretch>
        </p:blipFill>
        <p:spPr>
          <a:xfrm>
            <a:off x="2028636" y="1940447"/>
            <a:ext cx="2936428" cy="1491229"/>
          </a:xfrm>
          <a:prstGeom prst="rect">
            <a:avLst/>
          </a:prstGeom>
        </p:spPr>
      </p:pic>
      <p:pic>
        <p:nvPicPr>
          <p:cNvPr id="3" name="Picture 2">
            <a:extLst>
              <a:ext uri="{FF2B5EF4-FFF2-40B4-BE49-F238E27FC236}">
                <a16:creationId xmlns:a16="http://schemas.microsoft.com/office/drawing/2014/main" id="{915222AA-6A2E-5E49-1D00-463750BF845A}"/>
              </a:ext>
            </a:extLst>
          </p:cNvPr>
          <p:cNvPicPr>
            <a:picLocks noChangeAspect="1"/>
          </p:cNvPicPr>
          <p:nvPr/>
        </p:nvPicPr>
        <p:blipFill>
          <a:blip r:embed="rId3"/>
          <a:stretch>
            <a:fillRect/>
          </a:stretch>
        </p:blipFill>
        <p:spPr>
          <a:xfrm>
            <a:off x="7223734" y="1943948"/>
            <a:ext cx="2942834" cy="1487857"/>
          </a:xfrm>
          <a:prstGeom prst="rect">
            <a:avLst/>
          </a:prstGeom>
        </p:spPr>
      </p:pic>
      <p:sp>
        <p:nvSpPr>
          <p:cNvPr id="5" name="Arrow: Right 4">
            <a:extLst>
              <a:ext uri="{FF2B5EF4-FFF2-40B4-BE49-F238E27FC236}">
                <a16:creationId xmlns:a16="http://schemas.microsoft.com/office/drawing/2014/main" id="{952E26AB-5053-1AD0-3FF2-5C93C99DDFB6}"/>
              </a:ext>
            </a:extLst>
          </p:cNvPr>
          <p:cNvSpPr/>
          <p:nvPr/>
        </p:nvSpPr>
        <p:spPr>
          <a:xfrm>
            <a:off x="5580309" y="2416031"/>
            <a:ext cx="1036067" cy="54603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98E6DE2-D5C1-564A-F9E4-7DEDE343CB67}"/>
              </a:ext>
            </a:extLst>
          </p:cNvPr>
          <p:cNvSpPr txBox="1"/>
          <p:nvPr/>
        </p:nvSpPr>
        <p:spPr>
          <a:xfrm>
            <a:off x="1439032" y="4549798"/>
            <a:ext cx="931609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ja-JP" sz="2000" dirty="0">
                <a:ea typeface="+mn-lt"/>
                <a:cs typeface="+mn-lt"/>
              </a:rPr>
              <a:t>塊のサイズが一定</a:t>
            </a:r>
            <a:r>
              <a:rPr lang="ja-JP" altLang="en-US" sz="2000" dirty="0">
                <a:ea typeface="+mn-lt"/>
                <a:cs typeface="+mn-lt"/>
              </a:rPr>
              <a:t>量増える</a:t>
            </a:r>
            <a:r>
              <a:rPr lang="ja-JP" sz="2000" dirty="0">
                <a:ea typeface="+mn-lt"/>
                <a:cs typeface="+mn-lt"/>
              </a:rPr>
              <a:t>たびに、カメラが自動的にズームアウトします。</a:t>
            </a:r>
            <a:endParaRPr lang="en-US" altLang="ja-JP" sz="2000" dirty="0">
              <a:ea typeface="+mn-lt"/>
              <a:cs typeface="+mn-lt"/>
            </a:endParaRPr>
          </a:p>
          <a:p>
            <a:pPr marL="342900" indent="-342900">
              <a:buFont typeface="Arial" panose="020B0604020202020204" pitchFamily="34" charset="0"/>
              <a:buChar char="•"/>
            </a:pPr>
            <a:r>
              <a:rPr lang="ja-JP" altLang="en-US" sz="2000" dirty="0">
                <a:ea typeface="+mn-lt"/>
                <a:cs typeface="+mn-lt"/>
              </a:rPr>
              <a:t>カメラを後退させることでズームアウトを実現させます。</a:t>
            </a:r>
            <a:endParaRPr lang="ja-JP" sz="2000" dirty="0">
              <a:ea typeface="+mn-lt"/>
              <a:cs typeface="+mn-lt"/>
            </a:endParaRPr>
          </a:p>
          <a:p>
            <a:pPr marL="342900" indent="-342900" algn="l">
              <a:buFont typeface="Arial" panose="020B0604020202020204" pitchFamily="34" charset="0"/>
              <a:buChar char="•"/>
            </a:pPr>
            <a:r>
              <a:rPr lang="ja-JP" sz="2000" dirty="0">
                <a:ea typeface="+mn-lt"/>
                <a:cs typeface="+mn-lt"/>
              </a:rPr>
              <a:t>プレイヤーは成長した塊全体を常に視認でき、広がった行動範囲を見渡しながら操作することが可能</a:t>
            </a:r>
            <a:endParaRPr lang="en-US" sz="2000" dirty="0">
              <a:ea typeface="游ゴシック"/>
            </a:endParaRPr>
          </a:p>
        </p:txBody>
      </p:sp>
      <p:sp>
        <p:nvSpPr>
          <p:cNvPr id="7" name="テキスト ボックス 6">
            <a:extLst>
              <a:ext uri="{FF2B5EF4-FFF2-40B4-BE49-F238E27FC236}">
                <a16:creationId xmlns:a16="http://schemas.microsoft.com/office/drawing/2014/main" id="{C516CDDF-8A81-C7D5-5512-92699D29DA88}"/>
              </a:ext>
            </a:extLst>
          </p:cNvPr>
          <p:cNvSpPr txBox="1"/>
          <p:nvPr/>
        </p:nvSpPr>
        <p:spPr>
          <a:xfrm>
            <a:off x="11631561" y="6488668"/>
            <a:ext cx="481782" cy="369332"/>
          </a:xfrm>
          <a:prstGeom prst="rect">
            <a:avLst/>
          </a:prstGeom>
          <a:noFill/>
        </p:spPr>
        <p:txBody>
          <a:bodyPr wrap="square" rtlCol="0">
            <a:spAutoFit/>
          </a:bodyPr>
          <a:lstStyle/>
          <a:p>
            <a:r>
              <a:rPr kumimoji="1" lang="en-US" altLang="ja-JP" dirty="0"/>
              <a:t>1</a:t>
            </a:r>
            <a:r>
              <a:rPr lang="en-US" altLang="ja-JP" dirty="0"/>
              <a:t>0</a:t>
            </a:r>
            <a:endParaRPr kumimoji="1" lang="en-US" altLang="ja-JP" dirty="0"/>
          </a:p>
        </p:txBody>
      </p:sp>
    </p:spTree>
    <p:extLst>
      <p:ext uri="{BB962C8B-B14F-4D97-AF65-F5344CB8AC3E}">
        <p14:creationId xmlns:p14="http://schemas.microsoft.com/office/powerpoint/2010/main" val="86303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8254FA-6DE7-B187-40F4-9B19B94AB901}"/>
              </a:ext>
            </a:extLst>
          </p:cNvPr>
          <p:cNvSpPr>
            <a:spLocks noGrp="1"/>
          </p:cNvSpPr>
          <p:nvPr>
            <p:ph type="title"/>
          </p:nvPr>
        </p:nvSpPr>
        <p:spPr/>
        <p:txBody>
          <a:bodyPr/>
          <a:lstStyle/>
          <a:p>
            <a:r>
              <a:rPr lang="ja-JP" altLang="en-US" b="1" dirty="0">
                <a:ea typeface="游ゴシック"/>
              </a:rPr>
              <a:t>オブジェクト管理</a:t>
            </a:r>
            <a:endParaRPr kumimoji="1" lang="ja-JP" altLang="en-US" b="1" dirty="0"/>
          </a:p>
        </p:txBody>
      </p:sp>
      <p:sp>
        <p:nvSpPr>
          <p:cNvPr id="3" name="コンテンツ プレースホルダー 2">
            <a:extLst>
              <a:ext uri="{FF2B5EF4-FFF2-40B4-BE49-F238E27FC236}">
                <a16:creationId xmlns:a16="http://schemas.microsoft.com/office/drawing/2014/main" id="{277CF9EE-EA60-36C6-4413-E6EEE002636C}"/>
              </a:ext>
            </a:extLst>
          </p:cNvPr>
          <p:cNvSpPr>
            <a:spLocks noGrp="1"/>
          </p:cNvSpPr>
          <p:nvPr>
            <p:ph idx="1"/>
          </p:nvPr>
        </p:nvSpPr>
        <p:spPr/>
        <p:txBody>
          <a:bodyPr/>
          <a:lstStyle/>
          <a:p>
            <a:r>
              <a:rPr kumimoji="1" lang="ja-JP" altLang="en-US" dirty="0"/>
              <a:t>インスタンシング描画を用いて、同じものを複数回描画する</a:t>
            </a:r>
            <a:endParaRPr kumimoji="1" lang="en-US" altLang="ja-JP" dirty="0"/>
          </a:p>
          <a:p>
            <a:pPr marL="0" indent="0">
              <a:buNone/>
            </a:pPr>
            <a:r>
              <a:rPr kumimoji="1" lang="ja-JP" altLang="en-US" dirty="0"/>
              <a:t>　　　→ オブジェクトの読み込みが一回で済むので</a:t>
            </a:r>
            <a:r>
              <a:rPr kumimoji="1" lang="en-US" altLang="ja-JP" dirty="0"/>
              <a:t>FPS</a:t>
            </a:r>
            <a:r>
              <a:rPr kumimoji="1" lang="ja-JP" altLang="en-US" dirty="0"/>
              <a:t>の低下</a:t>
            </a:r>
            <a:endParaRPr kumimoji="1" lang="en-US" altLang="ja-JP" dirty="0"/>
          </a:p>
          <a:p>
            <a:pPr marL="0" indent="0">
              <a:buNone/>
            </a:pPr>
            <a:r>
              <a:rPr lang="ja-JP" altLang="en-US" dirty="0"/>
              <a:t>　　　　 </a:t>
            </a:r>
            <a:r>
              <a:rPr kumimoji="1" lang="ja-JP" altLang="en-US" dirty="0"/>
              <a:t>を避けることができる。</a:t>
            </a:r>
            <a:endParaRPr kumimoji="1" lang="en-US" altLang="ja-JP" dirty="0"/>
          </a:p>
          <a:p>
            <a:pPr marL="0" indent="0">
              <a:buNone/>
            </a:pPr>
            <a:endParaRPr lang="en-US" altLang="ja-JP" dirty="0"/>
          </a:p>
          <a:p>
            <a:pPr marL="0" indent="0">
              <a:buNone/>
            </a:pPr>
            <a:endParaRPr lang="en-US" altLang="ja-JP" dirty="0"/>
          </a:p>
          <a:p>
            <a:pPr marL="0" indent="0">
              <a:buNone/>
            </a:pPr>
            <a:endParaRPr lang="en-US" altLang="ja-JP" sz="2400" dirty="0"/>
          </a:p>
          <a:p>
            <a:pPr marL="0" indent="0">
              <a:buNone/>
            </a:pPr>
            <a:endParaRPr lang="en-US" altLang="ja-JP" sz="2400" dirty="0"/>
          </a:p>
          <a:p>
            <a:endParaRPr kumimoji="1" lang="en-US" altLang="ja-JP" dirty="0"/>
          </a:p>
          <a:p>
            <a:endParaRPr kumimoji="1" lang="ja-JP" altLang="en-US" dirty="0"/>
          </a:p>
        </p:txBody>
      </p:sp>
      <p:pic>
        <p:nvPicPr>
          <p:cNvPr id="1026" name="Picture 2" descr="【Unity】GPUインスタンシングでペンライト演出を作る！">
            <a:extLst>
              <a:ext uri="{FF2B5EF4-FFF2-40B4-BE49-F238E27FC236}">
                <a16:creationId xmlns:a16="http://schemas.microsoft.com/office/drawing/2014/main" id="{824F028D-A91B-698F-3A18-805F0C331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1554" y="3669931"/>
            <a:ext cx="5018567" cy="282294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29756BDA-67BF-B727-7440-C1F2EA4FB01C}"/>
              </a:ext>
            </a:extLst>
          </p:cNvPr>
          <p:cNvSpPr txBox="1"/>
          <p:nvPr/>
        </p:nvSpPr>
        <p:spPr>
          <a:xfrm>
            <a:off x="389198" y="5973346"/>
            <a:ext cx="6094033" cy="677108"/>
          </a:xfrm>
          <a:prstGeom prst="rect">
            <a:avLst/>
          </a:prstGeom>
          <a:noFill/>
        </p:spPr>
        <p:txBody>
          <a:bodyPr wrap="square" rtlCol="0">
            <a:spAutoFit/>
          </a:bodyPr>
          <a:lstStyle/>
          <a:p>
            <a:r>
              <a:rPr lang="ja-JP" altLang="en-US" sz="2000" dirty="0"/>
              <a:t>ペンライトを一つ読み込めば増やすことができる→</a:t>
            </a:r>
            <a:endParaRPr lang="en-US" altLang="ja-JP" sz="2000" dirty="0"/>
          </a:p>
          <a:p>
            <a:endParaRPr kumimoji="1" lang="ja-JP" altLang="en-US" dirty="0"/>
          </a:p>
        </p:txBody>
      </p:sp>
      <p:sp>
        <p:nvSpPr>
          <p:cNvPr id="5" name="テキスト ボックス 4">
            <a:extLst>
              <a:ext uri="{FF2B5EF4-FFF2-40B4-BE49-F238E27FC236}">
                <a16:creationId xmlns:a16="http://schemas.microsoft.com/office/drawing/2014/main" id="{C4E5028A-7FB5-BD70-541D-5BD4BA42052F}"/>
              </a:ext>
            </a:extLst>
          </p:cNvPr>
          <p:cNvSpPr txBox="1"/>
          <p:nvPr/>
        </p:nvSpPr>
        <p:spPr>
          <a:xfrm>
            <a:off x="11631561" y="6488668"/>
            <a:ext cx="481782" cy="369332"/>
          </a:xfrm>
          <a:prstGeom prst="rect">
            <a:avLst/>
          </a:prstGeom>
          <a:noFill/>
        </p:spPr>
        <p:txBody>
          <a:bodyPr wrap="square" rtlCol="0">
            <a:spAutoFit/>
          </a:bodyPr>
          <a:lstStyle/>
          <a:p>
            <a:r>
              <a:rPr kumimoji="1" lang="en-US" altLang="ja-JP" dirty="0"/>
              <a:t>11</a:t>
            </a:r>
          </a:p>
        </p:txBody>
      </p:sp>
    </p:spTree>
    <p:extLst>
      <p:ext uri="{BB962C8B-B14F-4D97-AF65-F5344CB8AC3E}">
        <p14:creationId xmlns:p14="http://schemas.microsoft.com/office/powerpoint/2010/main" val="718464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FF0ED-8506-6B15-8DE4-C0A5EFBD0EEF}"/>
              </a:ext>
            </a:extLst>
          </p:cNvPr>
          <p:cNvSpPr>
            <a:spLocks noGrp="1"/>
          </p:cNvSpPr>
          <p:nvPr>
            <p:ph type="title"/>
          </p:nvPr>
        </p:nvSpPr>
        <p:spPr/>
        <p:txBody>
          <a:bodyPr/>
          <a:lstStyle/>
          <a:p>
            <a:r>
              <a:rPr lang="en-US" b="1" dirty="0">
                <a:ea typeface="游ゴシック Light"/>
              </a:rPr>
              <a:t>α</a:t>
            </a:r>
            <a:r>
              <a:rPr lang="ja-JP" altLang="en-US" b="1" dirty="0">
                <a:ea typeface="游ゴシック Light"/>
              </a:rPr>
              <a:t>版につくるもの</a:t>
            </a:r>
            <a:endParaRPr kumimoji="1" lang="en-US" b="1" dirty="0"/>
          </a:p>
        </p:txBody>
      </p:sp>
      <p:sp>
        <p:nvSpPr>
          <p:cNvPr id="3" name="Content Placeholder 2">
            <a:extLst>
              <a:ext uri="{FF2B5EF4-FFF2-40B4-BE49-F238E27FC236}">
                <a16:creationId xmlns:a16="http://schemas.microsoft.com/office/drawing/2014/main" id="{BE04E62A-31E8-45D4-3FBC-EB8293EB5DCC}"/>
              </a:ext>
            </a:extLst>
          </p:cNvPr>
          <p:cNvSpPr>
            <a:spLocks noGrp="1"/>
          </p:cNvSpPr>
          <p:nvPr>
            <p:ph idx="1"/>
          </p:nvPr>
        </p:nvSpPr>
        <p:spPr/>
        <p:txBody>
          <a:bodyPr vert="horz" lIns="91440" tIns="45720" rIns="91440" bIns="45720" rtlCol="0" anchor="t">
            <a:normAutofit/>
          </a:bodyPr>
          <a:lstStyle/>
          <a:p>
            <a:r>
              <a:rPr lang="ja-JP" altLang="en-US">
                <a:ea typeface="游ゴシック"/>
              </a:rPr>
              <a:t>塊を動かす</a:t>
            </a:r>
          </a:p>
          <a:p>
            <a:pPr marL="0" indent="0">
              <a:buNone/>
            </a:pPr>
            <a:r>
              <a:rPr lang="ja-JP" altLang="en-US">
                <a:ea typeface="游ゴシック"/>
              </a:rPr>
              <a:t>  </a:t>
            </a:r>
            <a:r>
              <a:rPr lang="ja-JP" altLang="en-US" sz="2400">
                <a:ea typeface="游ゴシック"/>
              </a:rPr>
              <a:t>塊がきちんと回るように</a:t>
            </a:r>
          </a:p>
          <a:p>
            <a:r>
              <a:rPr lang="ja-JP" altLang="en-US">
                <a:ea typeface="游ゴシック"/>
              </a:rPr>
              <a:t>吸着システム</a:t>
            </a:r>
          </a:p>
          <a:p>
            <a:pPr marL="457200" lvl="1" indent="0">
              <a:buNone/>
            </a:pPr>
            <a:r>
              <a:rPr lang="ja-JP" altLang="en-US">
                <a:ea typeface="游ゴシック"/>
              </a:rPr>
              <a:t> 塊に引っ付くかつ物理的な判定がきちんとつくように</a:t>
            </a:r>
          </a:p>
          <a:p>
            <a:r>
              <a:rPr lang="ja-JP" altLang="en-US">
                <a:ea typeface="游ゴシック"/>
              </a:rPr>
              <a:t>成長に応じた物理と視点変化</a:t>
            </a:r>
          </a:p>
          <a:p>
            <a:pPr marL="0" indent="0">
              <a:buNone/>
            </a:pPr>
            <a:r>
              <a:rPr lang="ja-JP" altLang="en-US">
                <a:ea typeface="游ゴシック"/>
              </a:rPr>
              <a:t>  </a:t>
            </a:r>
            <a:r>
              <a:rPr lang="ja-JP" altLang="en-US" sz="2400">
                <a:ea typeface="游ゴシック"/>
              </a:rPr>
              <a:t>塊のサイズに応じたカメラのズームアウト</a:t>
            </a:r>
          </a:p>
          <a:p>
            <a:r>
              <a:rPr lang="ja-JP" altLang="en-US">
                <a:ea typeface="游ゴシック"/>
              </a:rPr>
              <a:t>ステージ</a:t>
            </a:r>
          </a:p>
          <a:p>
            <a:r>
              <a:rPr lang="ja-JP" altLang="en-US">
                <a:ea typeface="游ゴシック"/>
              </a:rPr>
              <a:t>ゲームループ</a:t>
            </a:r>
          </a:p>
          <a:p>
            <a:endParaRPr lang="ja-JP" altLang="en-US">
              <a:ea typeface="游ゴシック"/>
            </a:endParaRPr>
          </a:p>
        </p:txBody>
      </p:sp>
      <p:sp>
        <p:nvSpPr>
          <p:cNvPr id="4" name="テキスト ボックス 3">
            <a:extLst>
              <a:ext uri="{FF2B5EF4-FFF2-40B4-BE49-F238E27FC236}">
                <a16:creationId xmlns:a16="http://schemas.microsoft.com/office/drawing/2014/main" id="{E294490E-AD61-2BA3-FF03-85E3C3C1CD49}"/>
              </a:ext>
            </a:extLst>
          </p:cNvPr>
          <p:cNvSpPr txBox="1"/>
          <p:nvPr/>
        </p:nvSpPr>
        <p:spPr>
          <a:xfrm>
            <a:off x="11631561" y="6488668"/>
            <a:ext cx="481782" cy="369332"/>
          </a:xfrm>
          <a:prstGeom prst="rect">
            <a:avLst/>
          </a:prstGeom>
          <a:noFill/>
        </p:spPr>
        <p:txBody>
          <a:bodyPr wrap="square" rtlCol="0">
            <a:spAutoFit/>
          </a:bodyPr>
          <a:lstStyle/>
          <a:p>
            <a:r>
              <a:rPr kumimoji="1" lang="en-US" altLang="ja-JP" dirty="0"/>
              <a:t>12</a:t>
            </a:r>
          </a:p>
        </p:txBody>
      </p:sp>
    </p:spTree>
    <p:extLst>
      <p:ext uri="{BB962C8B-B14F-4D97-AF65-F5344CB8AC3E}">
        <p14:creationId xmlns:p14="http://schemas.microsoft.com/office/powerpoint/2010/main" val="2638984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1F555-61C0-17E0-46CB-75AFC4CFB5C3}"/>
              </a:ext>
            </a:extLst>
          </p:cNvPr>
          <p:cNvSpPr>
            <a:spLocks noGrp="1"/>
          </p:cNvSpPr>
          <p:nvPr>
            <p:ph type="title"/>
          </p:nvPr>
        </p:nvSpPr>
        <p:spPr/>
        <p:txBody>
          <a:bodyPr/>
          <a:lstStyle/>
          <a:p>
            <a:r>
              <a:rPr lang="en-US" altLang="ja-JP" b="1" dirty="0">
                <a:ea typeface="游ゴシック Light"/>
              </a:rPr>
              <a:t>β</a:t>
            </a:r>
            <a:r>
              <a:rPr lang="ja-JP" altLang="en-US" b="1" dirty="0">
                <a:ea typeface="游ゴシック Light"/>
              </a:rPr>
              <a:t>版につくるもの</a:t>
            </a:r>
            <a:endParaRPr kumimoji="1" lang="en-US" b="1" dirty="0"/>
          </a:p>
        </p:txBody>
      </p:sp>
      <p:sp>
        <p:nvSpPr>
          <p:cNvPr id="3" name="Content Placeholder 2">
            <a:extLst>
              <a:ext uri="{FF2B5EF4-FFF2-40B4-BE49-F238E27FC236}">
                <a16:creationId xmlns:a16="http://schemas.microsoft.com/office/drawing/2014/main" id="{C30E612E-6E18-24CF-1ECC-EA277FF3EEE7}"/>
              </a:ext>
            </a:extLst>
          </p:cNvPr>
          <p:cNvSpPr>
            <a:spLocks noGrp="1"/>
          </p:cNvSpPr>
          <p:nvPr>
            <p:ph idx="1"/>
          </p:nvPr>
        </p:nvSpPr>
        <p:spPr/>
        <p:txBody>
          <a:bodyPr vert="horz" lIns="91440" tIns="45720" rIns="91440" bIns="45720" rtlCol="0" anchor="t">
            <a:normAutofit/>
          </a:bodyPr>
          <a:lstStyle/>
          <a:p>
            <a:r>
              <a:rPr lang="ja-JP" altLang="en-US" dirty="0">
                <a:ea typeface="游ゴシック"/>
              </a:rPr>
              <a:t>制限時間</a:t>
            </a:r>
          </a:p>
          <a:p>
            <a:pPr marL="0" indent="0">
              <a:buNone/>
            </a:pPr>
            <a:r>
              <a:rPr lang="ja-JP" altLang="en-US" dirty="0">
                <a:ea typeface="游ゴシック"/>
              </a:rPr>
              <a:t>  整数で表示</a:t>
            </a:r>
          </a:p>
          <a:p>
            <a:r>
              <a:rPr lang="ja-JP" altLang="en-US" dirty="0">
                <a:ea typeface="游ゴシック"/>
              </a:rPr>
              <a:t>スコア表示</a:t>
            </a:r>
          </a:p>
          <a:p>
            <a:pPr marL="0" indent="0">
              <a:buNone/>
            </a:pPr>
            <a:r>
              <a:rPr lang="ja-JP" altLang="en-US" dirty="0">
                <a:ea typeface="游ゴシック"/>
              </a:rPr>
              <a:t>  大きさの表示または独自のスコア計算</a:t>
            </a:r>
          </a:p>
          <a:p>
            <a:r>
              <a:rPr lang="ja-JP" altLang="en-US" dirty="0">
                <a:ea typeface="游ゴシック"/>
              </a:rPr>
              <a:t>ラグの軽減</a:t>
            </a:r>
          </a:p>
          <a:p>
            <a:pPr marL="457200" lvl="1" indent="0">
              <a:buNone/>
            </a:pPr>
            <a:r>
              <a:rPr lang="ja-JP" altLang="en-US" dirty="0">
                <a:ea typeface="游ゴシック"/>
              </a:rPr>
              <a:t> 塊に吸着したときなどに生じるであろうラグの軽減</a:t>
            </a:r>
            <a:endParaRPr lang="en-US" altLang="ja-JP" dirty="0">
              <a:ea typeface="游ゴシック"/>
            </a:endParaRPr>
          </a:p>
          <a:p>
            <a:pPr marL="457200" lvl="1" indent="0">
              <a:buNone/>
            </a:pPr>
            <a:r>
              <a:rPr lang="ja-JP" altLang="en-US" dirty="0">
                <a:ea typeface="游ゴシック"/>
              </a:rPr>
              <a:t>　重い場合、インスタンシング描画を自分で実装</a:t>
            </a:r>
          </a:p>
          <a:p>
            <a:r>
              <a:rPr lang="ja-JP" altLang="en-US" dirty="0">
                <a:ea typeface="游ゴシック"/>
              </a:rPr>
              <a:t>ゲーム終了の条件</a:t>
            </a:r>
          </a:p>
          <a:p>
            <a:pPr marL="0" indent="0">
              <a:buNone/>
            </a:pPr>
            <a:r>
              <a:rPr lang="ja-JP" altLang="en-US" dirty="0">
                <a:ea typeface="游ゴシック"/>
              </a:rPr>
              <a:t>  </a:t>
            </a:r>
            <a:r>
              <a:rPr lang="ja-JP" altLang="en-US" sz="2400" dirty="0">
                <a:ea typeface="游ゴシック"/>
              </a:rPr>
              <a:t>一定時間動かない（動けない場合）、ボタン</a:t>
            </a:r>
          </a:p>
          <a:p>
            <a:endParaRPr lang="ja-JP" altLang="en-US" dirty="0">
              <a:ea typeface="游ゴシック"/>
            </a:endParaRPr>
          </a:p>
          <a:p>
            <a:endParaRPr lang="ja-JP" altLang="en-US" dirty="0">
              <a:ea typeface="游ゴシック"/>
            </a:endParaRPr>
          </a:p>
        </p:txBody>
      </p:sp>
      <p:sp>
        <p:nvSpPr>
          <p:cNvPr id="4" name="テキスト ボックス 3">
            <a:extLst>
              <a:ext uri="{FF2B5EF4-FFF2-40B4-BE49-F238E27FC236}">
                <a16:creationId xmlns:a16="http://schemas.microsoft.com/office/drawing/2014/main" id="{9E57DDE0-3AAA-CB35-A27B-7C66EC5F182C}"/>
              </a:ext>
            </a:extLst>
          </p:cNvPr>
          <p:cNvSpPr txBox="1"/>
          <p:nvPr/>
        </p:nvSpPr>
        <p:spPr>
          <a:xfrm>
            <a:off x="11631561" y="6488668"/>
            <a:ext cx="481782" cy="369332"/>
          </a:xfrm>
          <a:prstGeom prst="rect">
            <a:avLst/>
          </a:prstGeom>
          <a:noFill/>
        </p:spPr>
        <p:txBody>
          <a:bodyPr wrap="square" rtlCol="0">
            <a:spAutoFit/>
          </a:bodyPr>
          <a:lstStyle/>
          <a:p>
            <a:r>
              <a:rPr kumimoji="1" lang="en-US" altLang="ja-JP" dirty="0"/>
              <a:t>13</a:t>
            </a:r>
          </a:p>
        </p:txBody>
      </p:sp>
    </p:spTree>
    <p:extLst>
      <p:ext uri="{BB962C8B-B14F-4D97-AF65-F5344CB8AC3E}">
        <p14:creationId xmlns:p14="http://schemas.microsoft.com/office/powerpoint/2010/main" val="3555334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48B6C6-0961-2B24-F670-7AD6995A1160}"/>
              </a:ext>
            </a:extLst>
          </p:cNvPr>
          <p:cNvSpPr>
            <a:spLocks noGrp="1"/>
          </p:cNvSpPr>
          <p:nvPr>
            <p:ph type="title"/>
          </p:nvPr>
        </p:nvSpPr>
        <p:spPr/>
        <p:txBody>
          <a:bodyPr/>
          <a:lstStyle/>
          <a:p>
            <a:r>
              <a:rPr kumimoji="1" lang="ja-JP" altLang="en-US" dirty="0"/>
              <a:t>馬場さんとの面談</a:t>
            </a:r>
          </a:p>
        </p:txBody>
      </p:sp>
      <p:sp>
        <p:nvSpPr>
          <p:cNvPr id="3" name="コンテンツ プレースホルダー 2">
            <a:extLst>
              <a:ext uri="{FF2B5EF4-FFF2-40B4-BE49-F238E27FC236}">
                <a16:creationId xmlns:a16="http://schemas.microsoft.com/office/drawing/2014/main" id="{15BFE743-662C-A8F8-F0B6-CA0979249487}"/>
              </a:ext>
            </a:extLst>
          </p:cNvPr>
          <p:cNvSpPr>
            <a:spLocks noGrp="1"/>
          </p:cNvSpPr>
          <p:nvPr>
            <p:ph idx="1"/>
          </p:nvPr>
        </p:nvSpPr>
        <p:spPr/>
        <p:txBody>
          <a:bodyPr/>
          <a:lstStyle/>
          <a:p>
            <a:r>
              <a:rPr kumimoji="1" lang="ja-JP" altLang="en-US" dirty="0"/>
              <a:t>カメラの描画距離</a:t>
            </a:r>
            <a:endParaRPr kumimoji="1" lang="en-US" altLang="ja-JP" dirty="0"/>
          </a:p>
          <a:p>
            <a:r>
              <a:rPr lang="ja-JP" altLang="en-US" dirty="0"/>
              <a:t>吸着後当たり判定を小さく</a:t>
            </a:r>
            <a:endParaRPr lang="en-US" altLang="ja-JP" dirty="0"/>
          </a:p>
          <a:p>
            <a:pPr marL="0" indent="0">
              <a:buNone/>
            </a:pPr>
            <a:r>
              <a:rPr lang="en-US" altLang="ja-JP" dirty="0"/>
              <a:t>	</a:t>
            </a:r>
            <a:r>
              <a:rPr lang="ja-JP" altLang="en-US" dirty="0"/>
              <a:t>　オブジェクトを変える</a:t>
            </a:r>
            <a:endParaRPr lang="en-US" altLang="ja-JP" dirty="0"/>
          </a:p>
          <a:p>
            <a:r>
              <a:rPr lang="ja-JP" altLang="en-US" dirty="0"/>
              <a:t>陰のつけ方　→　ゲーム性を持たせる</a:t>
            </a:r>
            <a:endParaRPr lang="en-US" altLang="ja-JP" dirty="0"/>
          </a:p>
          <a:p>
            <a:r>
              <a:rPr lang="en-US" altLang="ja-JP" dirty="0"/>
              <a:t>8</a:t>
            </a:r>
            <a:r>
              <a:rPr lang="ja-JP" altLang="en-US" dirty="0"/>
              <a:t>月中にレイキャストでくっつくかどうか判定</a:t>
            </a:r>
            <a:endParaRPr lang="en-US" altLang="ja-JP" dirty="0"/>
          </a:p>
          <a:p>
            <a:pPr marL="0" indent="0">
              <a:buNone/>
            </a:pPr>
            <a:endParaRPr lang="en-US" altLang="ja-JP" dirty="0"/>
          </a:p>
          <a:p>
            <a:endParaRPr kumimoji="1" lang="ja-JP" altLang="en-US" dirty="0"/>
          </a:p>
        </p:txBody>
      </p:sp>
    </p:spTree>
    <p:extLst>
      <p:ext uri="{BB962C8B-B14F-4D97-AF65-F5344CB8AC3E}">
        <p14:creationId xmlns:p14="http://schemas.microsoft.com/office/powerpoint/2010/main" val="1678488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6429-37F2-3A30-FBFD-800EC2A5F973}"/>
              </a:ext>
            </a:extLst>
          </p:cNvPr>
          <p:cNvSpPr>
            <a:spLocks noGrp="1"/>
          </p:cNvSpPr>
          <p:nvPr>
            <p:ph type="title"/>
          </p:nvPr>
        </p:nvSpPr>
        <p:spPr/>
        <p:txBody>
          <a:bodyPr>
            <a:normAutofit/>
          </a:bodyPr>
          <a:lstStyle/>
          <a:p>
            <a:r>
              <a:rPr lang="ja-JP" altLang="en-US" b="1" dirty="0">
                <a:ea typeface="游ゴシック Light"/>
              </a:rPr>
              <a:t>模倣するゲームは…</a:t>
            </a:r>
            <a:endParaRPr lang="en-US" b="1" dirty="0">
              <a:ea typeface="游ゴシック Light"/>
            </a:endParaRPr>
          </a:p>
        </p:txBody>
      </p:sp>
      <p:pic>
        <p:nvPicPr>
          <p:cNvPr id="4" name="Picture 3" descr="みんな大好き塊魂アンコール＋ 王様プチメモリー」のPVを公開。王様の子供時代を追体験できる5つの課題など新要素を紹介">
            <a:extLst>
              <a:ext uri="{FF2B5EF4-FFF2-40B4-BE49-F238E27FC236}">
                <a16:creationId xmlns:a16="http://schemas.microsoft.com/office/drawing/2014/main" id="{BCE1175E-D523-C2C3-306B-FC25A3531B49}"/>
              </a:ext>
            </a:extLst>
          </p:cNvPr>
          <p:cNvPicPr>
            <a:picLocks noChangeAspect="1"/>
          </p:cNvPicPr>
          <p:nvPr/>
        </p:nvPicPr>
        <p:blipFill>
          <a:blip r:embed="rId2"/>
          <a:stretch>
            <a:fillRect/>
          </a:stretch>
        </p:blipFill>
        <p:spPr>
          <a:xfrm>
            <a:off x="2000251" y="1687605"/>
            <a:ext cx="8180293" cy="4625788"/>
          </a:xfrm>
          <a:prstGeom prst="rect">
            <a:avLst/>
          </a:prstGeom>
        </p:spPr>
      </p:pic>
      <p:sp>
        <p:nvSpPr>
          <p:cNvPr id="3" name="テキスト ボックス 2">
            <a:extLst>
              <a:ext uri="{FF2B5EF4-FFF2-40B4-BE49-F238E27FC236}">
                <a16:creationId xmlns:a16="http://schemas.microsoft.com/office/drawing/2014/main" id="{BEF13C54-6B82-83AF-27DA-7076FBE1417E}"/>
              </a:ext>
            </a:extLst>
          </p:cNvPr>
          <p:cNvSpPr txBox="1"/>
          <p:nvPr/>
        </p:nvSpPr>
        <p:spPr>
          <a:xfrm>
            <a:off x="11759381" y="6488668"/>
            <a:ext cx="353962" cy="369332"/>
          </a:xfrm>
          <a:prstGeom prst="rect">
            <a:avLst/>
          </a:prstGeom>
          <a:noFill/>
        </p:spPr>
        <p:txBody>
          <a:bodyPr wrap="square" rtlCol="0">
            <a:spAutoFit/>
          </a:bodyPr>
          <a:lstStyle/>
          <a:p>
            <a:r>
              <a:rPr kumimoji="1" lang="en-US" altLang="ja-JP" dirty="0"/>
              <a:t>1</a:t>
            </a:r>
            <a:endParaRPr kumimoji="1" lang="ja-JP" altLang="en-US" dirty="0"/>
          </a:p>
        </p:txBody>
      </p:sp>
    </p:spTree>
    <p:extLst>
      <p:ext uri="{BB962C8B-B14F-4D97-AF65-F5344CB8AC3E}">
        <p14:creationId xmlns:p14="http://schemas.microsoft.com/office/powerpoint/2010/main" val="1487505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ED8B8-CF01-E650-C851-0DA38F619CFB}"/>
              </a:ext>
            </a:extLst>
          </p:cNvPr>
          <p:cNvSpPr>
            <a:spLocks noGrp="1"/>
          </p:cNvSpPr>
          <p:nvPr>
            <p:ph type="title"/>
          </p:nvPr>
        </p:nvSpPr>
        <p:spPr/>
        <p:txBody>
          <a:bodyPr/>
          <a:lstStyle/>
          <a:p>
            <a:r>
              <a:rPr lang="ja-JP" altLang="en-US" b="1" dirty="0">
                <a:ea typeface="游ゴシック Light"/>
              </a:rPr>
              <a:t>ゲーム画面</a:t>
            </a:r>
            <a:endParaRPr kumimoji="1" lang="en-US" b="1" dirty="0"/>
          </a:p>
        </p:txBody>
      </p:sp>
      <p:pic>
        <p:nvPicPr>
          <p:cNvPr id="5" name="図 4">
            <a:extLst>
              <a:ext uri="{FF2B5EF4-FFF2-40B4-BE49-F238E27FC236}">
                <a16:creationId xmlns:a16="http://schemas.microsoft.com/office/drawing/2014/main" id="{74DCE854-B8D1-332E-FAF6-7F2408D8E2FE}"/>
              </a:ext>
            </a:extLst>
          </p:cNvPr>
          <p:cNvPicPr>
            <a:picLocks noChangeAspect="1"/>
          </p:cNvPicPr>
          <p:nvPr/>
        </p:nvPicPr>
        <p:blipFill>
          <a:blip r:embed="rId2"/>
          <a:stretch>
            <a:fillRect/>
          </a:stretch>
        </p:blipFill>
        <p:spPr>
          <a:xfrm>
            <a:off x="2539409" y="1690688"/>
            <a:ext cx="7113181" cy="4001164"/>
          </a:xfrm>
          <a:prstGeom prst="rect">
            <a:avLst/>
          </a:prstGeom>
        </p:spPr>
      </p:pic>
      <p:sp>
        <p:nvSpPr>
          <p:cNvPr id="6" name="テキスト ボックス 5">
            <a:extLst>
              <a:ext uri="{FF2B5EF4-FFF2-40B4-BE49-F238E27FC236}">
                <a16:creationId xmlns:a16="http://schemas.microsoft.com/office/drawing/2014/main" id="{05484DB9-8A63-D809-1B81-392B6D2E0443}"/>
              </a:ext>
            </a:extLst>
          </p:cNvPr>
          <p:cNvSpPr txBox="1"/>
          <p:nvPr/>
        </p:nvSpPr>
        <p:spPr>
          <a:xfrm>
            <a:off x="11759381" y="6488668"/>
            <a:ext cx="353962" cy="369332"/>
          </a:xfrm>
          <a:prstGeom prst="rect">
            <a:avLst/>
          </a:prstGeom>
          <a:noFill/>
        </p:spPr>
        <p:txBody>
          <a:bodyPr wrap="square" rtlCol="0">
            <a:spAutoFit/>
          </a:bodyPr>
          <a:lstStyle/>
          <a:p>
            <a:r>
              <a:rPr lang="en-US" altLang="ja-JP" dirty="0"/>
              <a:t>2</a:t>
            </a:r>
            <a:endParaRPr kumimoji="1" lang="ja-JP" altLang="en-US" dirty="0"/>
          </a:p>
        </p:txBody>
      </p:sp>
    </p:spTree>
    <p:extLst>
      <p:ext uri="{BB962C8B-B14F-4D97-AF65-F5344CB8AC3E}">
        <p14:creationId xmlns:p14="http://schemas.microsoft.com/office/powerpoint/2010/main" val="2067893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8A25D-9158-283C-2D66-DD8A8842AED0}"/>
              </a:ext>
            </a:extLst>
          </p:cNvPr>
          <p:cNvSpPr>
            <a:spLocks noGrp="1"/>
          </p:cNvSpPr>
          <p:nvPr>
            <p:ph type="title"/>
          </p:nvPr>
        </p:nvSpPr>
        <p:spPr/>
        <p:txBody>
          <a:bodyPr/>
          <a:lstStyle/>
          <a:p>
            <a:r>
              <a:rPr lang="ja-JP" altLang="en-US" b="1" dirty="0">
                <a:ea typeface="游ゴシック Light"/>
              </a:rPr>
              <a:t>ゲームの流れ</a:t>
            </a:r>
            <a:endParaRPr kumimoji="1" lang="en-US" b="1" dirty="0"/>
          </a:p>
        </p:txBody>
      </p:sp>
      <p:pic>
        <p:nvPicPr>
          <p:cNvPr id="4" name="Picture 3">
            <a:extLst>
              <a:ext uri="{FF2B5EF4-FFF2-40B4-BE49-F238E27FC236}">
                <a16:creationId xmlns:a16="http://schemas.microsoft.com/office/drawing/2014/main" id="{210BC6E2-B042-0163-20BB-A257A8F40694}"/>
              </a:ext>
            </a:extLst>
          </p:cNvPr>
          <p:cNvPicPr>
            <a:picLocks noChangeAspect="1"/>
          </p:cNvPicPr>
          <p:nvPr/>
        </p:nvPicPr>
        <p:blipFill>
          <a:blip r:embed="rId2"/>
          <a:stretch>
            <a:fillRect/>
          </a:stretch>
        </p:blipFill>
        <p:spPr>
          <a:xfrm>
            <a:off x="688931" y="2125963"/>
            <a:ext cx="2150302" cy="1029880"/>
          </a:xfrm>
          <a:prstGeom prst="rect">
            <a:avLst/>
          </a:prstGeom>
        </p:spPr>
      </p:pic>
      <p:sp>
        <p:nvSpPr>
          <p:cNvPr id="7" name="四角形: 角を丸くする 4">
            <a:extLst>
              <a:ext uri="{FF2B5EF4-FFF2-40B4-BE49-F238E27FC236}">
                <a16:creationId xmlns:a16="http://schemas.microsoft.com/office/drawing/2014/main" id="{461A4DAC-80F6-8CF4-A2BD-2DE85157BEBC}"/>
              </a:ext>
            </a:extLst>
          </p:cNvPr>
          <p:cNvSpPr/>
          <p:nvPr/>
        </p:nvSpPr>
        <p:spPr bwMode="auto">
          <a:xfrm>
            <a:off x="510160" y="1559150"/>
            <a:ext cx="2503480" cy="2157266"/>
          </a:xfrm>
          <a:prstGeom prst="roundRect">
            <a:avLst/>
          </a:prstGeom>
          <a:noFill/>
          <a:ln w="57150">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4400" kern="1200">
                <a:solidFill>
                  <a:schemeClr val="dk1"/>
                </a:solidFill>
                <a:latin typeface="+mn-lt"/>
                <a:ea typeface="+mn-ea"/>
                <a:cs typeface="+mn-cs"/>
                <a:sym typeface="ヒラギノ角ゴ Pro W3" pitchFamily="-84" charset="-128"/>
              </a:defRPr>
            </a:lvl1pPr>
            <a:lvl2pPr marL="4572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2pPr>
            <a:lvl3pPr marL="9144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3pPr>
            <a:lvl4pPr marL="13716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4pPr>
            <a:lvl5pPr marL="18288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5pPr>
            <a:lvl6pPr marL="2286000" algn="l" defTabSz="914400" rtl="0" eaLnBrk="1" latinLnBrk="0" hangingPunct="1">
              <a:defRPr sz="4400" kern="1200">
                <a:solidFill>
                  <a:schemeClr val="dk1"/>
                </a:solidFill>
                <a:latin typeface="+mn-lt"/>
                <a:ea typeface="+mn-ea"/>
                <a:cs typeface="+mn-cs"/>
                <a:sym typeface="ヒラギノ角ゴ Pro W3" pitchFamily="-84" charset="-128"/>
              </a:defRPr>
            </a:lvl6pPr>
            <a:lvl7pPr marL="2743200" algn="l" defTabSz="914400" rtl="0" eaLnBrk="1" latinLnBrk="0" hangingPunct="1">
              <a:defRPr sz="4400" kern="1200">
                <a:solidFill>
                  <a:schemeClr val="dk1"/>
                </a:solidFill>
                <a:latin typeface="+mn-lt"/>
                <a:ea typeface="+mn-ea"/>
                <a:cs typeface="+mn-cs"/>
                <a:sym typeface="ヒラギノ角ゴ Pro W3" pitchFamily="-84" charset="-128"/>
              </a:defRPr>
            </a:lvl7pPr>
            <a:lvl8pPr marL="3200400" algn="l" defTabSz="914400" rtl="0" eaLnBrk="1" latinLnBrk="0" hangingPunct="1">
              <a:defRPr sz="4400" kern="1200">
                <a:solidFill>
                  <a:schemeClr val="dk1"/>
                </a:solidFill>
                <a:latin typeface="+mn-lt"/>
                <a:ea typeface="+mn-ea"/>
                <a:cs typeface="+mn-cs"/>
                <a:sym typeface="ヒラギノ角ゴ Pro W3" pitchFamily="-84" charset="-128"/>
              </a:defRPr>
            </a:lvl8pPr>
            <a:lvl9pPr marL="3657600" algn="l" defTabSz="914400" rtl="0" eaLnBrk="1" latinLnBrk="0" hangingPunct="1">
              <a:defRPr sz="4400" kern="1200">
                <a:solidFill>
                  <a:schemeClr val="dk1"/>
                </a:solidFill>
                <a:latin typeface="+mn-lt"/>
                <a:ea typeface="+mn-ea"/>
                <a:cs typeface="+mn-cs"/>
                <a:sym typeface="ヒラギノ角ゴ Pro W3" pitchFamily="-84" charset="-128"/>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
        <p:nvSpPr>
          <p:cNvPr id="8" name="Arrow: Right 7">
            <a:extLst>
              <a:ext uri="{FF2B5EF4-FFF2-40B4-BE49-F238E27FC236}">
                <a16:creationId xmlns:a16="http://schemas.microsoft.com/office/drawing/2014/main" id="{2AD169C8-2B47-77EA-CBB8-649B368BD76E}"/>
              </a:ext>
            </a:extLst>
          </p:cNvPr>
          <p:cNvSpPr/>
          <p:nvPr/>
        </p:nvSpPr>
        <p:spPr>
          <a:xfrm>
            <a:off x="3247641" y="2454720"/>
            <a:ext cx="700045" cy="378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四角形: 角を丸くする 4">
            <a:extLst>
              <a:ext uri="{FF2B5EF4-FFF2-40B4-BE49-F238E27FC236}">
                <a16:creationId xmlns:a16="http://schemas.microsoft.com/office/drawing/2014/main" id="{E4C8421C-B889-1BFE-B02E-34909B1C2774}"/>
              </a:ext>
            </a:extLst>
          </p:cNvPr>
          <p:cNvSpPr/>
          <p:nvPr/>
        </p:nvSpPr>
        <p:spPr bwMode="auto">
          <a:xfrm>
            <a:off x="4090516" y="1559150"/>
            <a:ext cx="2503480" cy="2157266"/>
          </a:xfrm>
          <a:prstGeom prst="roundRect">
            <a:avLst/>
          </a:prstGeom>
          <a:noFill/>
          <a:ln w="57150">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4400" kern="1200">
                <a:solidFill>
                  <a:schemeClr val="dk1"/>
                </a:solidFill>
                <a:latin typeface="+mn-lt"/>
                <a:ea typeface="+mn-ea"/>
                <a:cs typeface="+mn-cs"/>
                <a:sym typeface="ヒラギノ角ゴ Pro W3" pitchFamily="-84" charset="-128"/>
              </a:defRPr>
            </a:lvl1pPr>
            <a:lvl2pPr marL="4572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2pPr>
            <a:lvl3pPr marL="9144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3pPr>
            <a:lvl4pPr marL="13716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4pPr>
            <a:lvl5pPr marL="18288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5pPr>
            <a:lvl6pPr marL="2286000" algn="l" defTabSz="914400" rtl="0" eaLnBrk="1" latinLnBrk="0" hangingPunct="1">
              <a:defRPr sz="4400" kern="1200">
                <a:solidFill>
                  <a:schemeClr val="dk1"/>
                </a:solidFill>
                <a:latin typeface="+mn-lt"/>
                <a:ea typeface="+mn-ea"/>
                <a:cs typeface="+mn-cs"/>
                <a:sym typeface="ヒラギノ角ゴ Pro W3" pitchFamily="-84" charset="-128"/>
              </a:defRPr>
            </a:lvl6pPr>
            <a:lvl7pPr marL="2743200" algn="l" defTabSz="914400" rtl="0" eaLnBrk="1" latinLnBrk="0" hangingPunct="1">
              <a:defRPr sz="4400" kern="1200">
                <a:solidFill>
                  <a:schemeClr val="dk1"/>
                </a:solidFill>
                <a:latin typeface="+mn-lt"/>
                <a:ea typeface="+mn-ea"/>
                <a:cs typeface="+mn-cs"/>
                <a:sym typeface="ヒラギノ角ゴ Pro W3" pitchFamily="-84" charset="-128"/>
              </a:defRPr>
            </a:lvl7pPr>
            <a:lvl8pPr marL="3200400" algn="l" defTabSz="914400" rtl="0" eaLnBrk="1" latinLnBrk="0" hangingPunct="1">
              <a:defRPr sz="4400" kern="1200">
                <a:solidFill>
                  <a:schemeClr val="dk1"/>
                </a:solidFill>
                <a:latin typeface="+mn-lt"/>
                <a:ea typeface="+mn-ea"/>
                <a:cs typeface="+mn-cs"/>
                <a:sym typeface="ヒラギノ角ゴ Pro W3" pitchFamily="-84" charset="-128"/>
              </a:defRPr>
            </a:lvl8pPr>
            <a:lvl9pPr marL="3657600" algn="l" defTabSz="914400" rtl="0" eaLnBrk="1" latinLnBrk="0" hangingPunct="1">
              <a:defRPr sz="4400" kern="1200">
                <a:solidFill>
                  <a:schemeClr val="dk1"/>
                </a:solidFill>
                <a:latin typeface="+mn-lt"/>
                <a:ea typeface="+mn-ea"/>
                <a:cs typeface="+mn-cs"/>
                <a:sym typeface="ヒラギノ角ゴ Pro W3" pitchFamily="-84" charset="-128"/>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pic>
        <p:nvPicPr>
          <p:cNvPr id="10" name="Picture 9">
            <a:extLst>
              <a:ext uri="{FF2B5EF4-FFF2-40B4-BE49-F238E27FC236}">
                <a16:creationId xmlns:a16="http://schemas.microsoft.com/office/drawing/2014/main" id="{82B8918E-5A52-93F2-A8B9-49A736D2F64A}"/>
              </a:ext>
            </a:extLst>
          </p:cNvPr>
          <p:cNvPicPr>
            <a:picLocks noChangeAspect="1"/>
          </p:cNvPicPr>
          <p:nvPr/>
        </p:nvPicPr>
        <p:blipFill>
          <a:blip r:embed="rId3"/>
          <a:stretch>
            <a:fillRect/>
          </a:stretch>
        </p:blipFill>
        <p:spPr>
          <a:xfrm>
            <a:off x="4469965" y="2136862"/>
            <a:ext cx="1738509" cy="1018523"/>
          </a:xfrm>
          <a:prstGeom prst="rect">
            <a:avLst/>
          </a:prstGeom>
        </p:spPr>
      </p:pic>
      <p:sp>
        <p:nvSpPr>
          <p:cNvPr id="11" name="TextBox 10">
            <a:extLst>
              <a:ext uri="{FF2B5EF4-FFF2-40B4-BE49-F238E27FC236}">
                <a16:creationId xmlns:a16="http://schemas.microsoft.com/office/drawing/2014/main" id="{DA5A0C66-7D4F-3C1B-5845-F67DAA79F4C5}"/>
              </a:ext>
            </a:extLst>
          </p:cNvPr>
          <p:cNvSpPr txBox="1"/>
          <p:nvPr/>
        </p:nvSpPr>
        <p:spPr>
          <a:xfrm>
            <a:off x="1400164" y="3244649"/>
            <a:ext cx="175011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転がる</a:t>
            </a:r>
            <a:endParaRPr lang="en-US"/>
          </a:p>
        </p:txBody>
      </p:sp>
      <p:sp>
        <p:nvSpPr>
          <p:cNvPr id="12" name="TextBox 11">
            <a:extLst>
              <a:ext uri="{FF2B5EF4-FFF2-40B4-BE49-F238E27FC236}">
                <a16:creationId xmlns:a16="http://schemas.microsoft.com/office/drawing/2014/main" id="{1C11B78E-5B75-A98B-D846-F5772C00D369}"/>
              </a:ext>
            </a:extLst>
          </p:cNvPr>
          <p:cNvSpPr txBox="1"/>
          <p:nvPr/>
        </p:nvSpPr>
        <p:spPr>
          <a:xfrm>
            <a:off x="4090262" y="3241586"/>
            <a:ext cx="25230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オブジェクトに当たる</a:t>
            </a:r>
            <a:endParaRPr lang="en-US"/>
          </a:p>
        </p:txBody>
      </p:sp>
      <p:pic>
        <p:nvPicPr>
          <p:cNvPr id="13" name="Picture 12">
            <a:extLst>
              <a:ext uri="{FF2B5EF4-FFF2-40B4-BE49-F238E27FC236}">
                <a16:creationId xmlns:a16="http://schemas.microsoft.com/office/drawing/2014/main" id="{77B6D240-D1F1-EC37-1ADF-BFE95D855D94}"/>
              </a:ext>
            </a:extLst>
          </p:cNvPr>
          <p:cNvPicPr>
            <a:picLocks noChangeAspect="1"/>
          </p:cNvPicPr>
          <p:nvPr/>
        </p:nvPicPr>
        <p:blipFill>
          <a:blip r:embed="rId4"/>
          <a:stretch>
            <a:fillRect/>
          </a:stretch>
        </p:blipFill>
        <p:spPr>
          <a:xfrm>
            <a:off x="8324263" y="2140254"/>
            <a:ext cx="1942187" cy="1137000"/>
          </a:xfrm>
          <a:prstGeom prst="rect">
            <a:avLst/>
          </a:prstGeom>
        </p:spPr>
      </p:pic>
      <p:sp>
        <p:nvSpPr>
          <p:cNvPr id="14" name="Arrow: Right 13">
            <a:extLst>
              <a:ext uri="{FF2B5EF4-FFF2-40B4-BE49-F238E27FC236}">
                <a16:creationId xmlns:a16="http://schemas.microsoft.com/office/drawing/2014/main" id="{079DD476-058B-44C4-7DEA-F053DB21ADA3}"/>
              </a:ext>
            </a:extLst>
          </p:cNvPr>
          <p:cNvSpPr/>
          <p:nvPr/>
        </p:nvSpPr>
        <p:spPr>
          <a:xfrm>
            <a:off x="7068078" y="2454719"/>
            <a:ext cx="700045" cy="37802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四角形: 角を丸くする 4">
            <a:extLst>
              <a:ext uri="{FF2B5EF4-FFF2-40B4-BE49-F238E27FC236}">
                <a16:creationId xmlns:a16="http://schemas.microsoft.com/office/drawing/2014/main" id="{8D25D661-57D3-3707-E873-C49588A411EC}"/>
              </a:ext>
            </a:extLst>
          </p:cNvPr>
          <p:cNvSpPr/>
          <p:nvPr/>
        </p:nvSpPr>
        <p:spPr bwMode="auto">
          <a:xfrm>
            <a:off x="8046652" y="1559150"/>
            <a:ext cx="2503480" cy="2157266"/>
          </a:xfrm>
          <a:prstGeom prst="roundRect">
            <a:avLst/>
          </a:prstGeom>
          <a:noFill/>
          <a:ln w="57150">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4400" kern="1200">
                <a:solidFill>
                  <a:schemeClr val="dk1"/>
                </a:solidFill>
                <a:latin typeface="+mn-lt"/>
                <a:ea typeface="+mn-ea"/>
                <a:cs typeface="+mn-cs"/>
                <a:sym typeface="ヒラギノ角ゴ Pro W3" pitchFamily="-84" charset="-128"/>
              </a:defRPr>
            </a:lvl1pPr>
            <a:lvl2pPr marL="4572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2pPr>
            <a:lvl3pPr marL="9144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3pPr>
            <a:lvl4pPr marL="13716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4pPr>
            <a:lvl5pPr marL="18288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5pPr>
            <a:lvl6pPr marL="2286000" algn="l" defTabSz="914400" rtl="0" eaLnBrk="1" latinLnBrk="0" hangingPunct="1">
              <a:defRPr sz="4400" kern="1200">
                <a:solidFill>
                  <a:schemeClr val="dk1"/>
                </a:solidFill>
                <a:latin typeface="+mn-lt"/>
                <a:ea typeface="+mn-ea"/>
                <a:cs typeface="+mn-cs"/>
                <a:sym typeface="ヒラギノ角ゴ Pro W3" pitchFamily="-84" charset="-128"/>
              </a:defRPr>
            </a:lvl6pPr>
            <a:lvl7pPr marL="2743200" algn="l" defTabSz="914400" rtl="0" eaLnBrk="1" latinLnBrk="0" hangingPunct="1">
              <a:defRPr sz="4400" kern="1200">
                <a:solidFill>
                  <a:schemeClr val="dk1"/>
                </a:solidFill>
                <a:latin typeface="+mn-lt"/>
                <a:ea typeface="+mn-ea"/>
                <a:cs typeface="+mn-cs"/>
                <a:sym typeface="ヒラギノ角ゴ Pro W3" pitchFamily="-84" charset="-128"/>
              </a:defRPr>
            </a:lvl7pPr>
            <a:lvl8pPr marL="3200400" algn="l" defTabSz="914400" rtl="0" eaLnBrk="1" latinLnBrk="0" hangingPunct="1">
              <a:defRPr sz="4400" kern="1200">
                <a:solidFill>
                  <a:schemeClr val="dk1"/>
                </a:solidFill>
                <a:latin typeface="+mn-lt"/>
                <a:ea typeface="+mn-ea"/>
                <a:cs typeface="+mn-cs"/>
                <a:sym typeface="ヒラギノ角ゴ Pro W3" pitchFamily="-84" charset="-128"/>
              </a:defRPr>
            </a:lvl8pPr>
            <a:lvl9pPr marL="3657600" algn="l" defTabSz="914400" rtl="0" eaLnBrk="1" latinLnBrk="0" hangingPunct="1">
              <a:defRPr sz="4400" kern="1200">
                <a:solidFill>
                  <a:schemeClr val="dk1"/>
                </a:solidFill>
                <a:latin typeface="+mn-lt"/>
                <a:ea typeface="+mn-ea"/>
                <a:cs typeface="+mn-cs"/>
                <a:sym typeface="ヒラギノ角ゴ Pro W3" pitchFamily="-84" charset="-128"/>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
        <p:nvSpPr>
          <p:cNvPr id="16" name="TextBox 15">
            <a:extLst>
              <a:ext uri="{FF2B5EF4-FFF2-40B4-BE49-F238E27FC236}">
                <a16:creationId xmlns:a16="http://schemas.microsoft.com/office/drawing/2014/main" id="{3EB6E613-028B-FD80-BA87-1E37343B0969}"/>
              </a:ext>
            </a:extLst>
          </p:cNvPr>
          <p:cNvSpPr txBox="1"/>
          <p:nvPr/>
        </p:nvSpPr>
        <p:spPr>
          <a:xfrm>
            <a:off x="8835397" y="3273151"/>
            <a:ext cx="18201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引っ付く</a:t>
            </a:r>
            <a:endParaRPr lang="en-US"/>
          </a:p>
        </p:txBody>
      </p:sp>
      <p:sp>
        <p:nvSpPr>
          <p:cNvPr id="17" name="TextBox 16">
            <a:extLst>
              <a:ext uri="{FF2B5EF4-FFF2-40B4-BE49-F238E27FC236}">
                <a16:creationId xmlns:a16="http://schemas.microsoft.com/office/drawing/2014/main" id="{D0275395-653C-8A69-95F4-3408F51DC491}"/>
              </a:ext>
            </a:extLst>
          </p:cNvPr>
          <p:cNvSpPr txBox="1"/>
          <p:nvPr/>
        </p:nvSpPr>
        <p:spPr>
          <a:xfrm>
            <a:off x="1129652" y="4483710"/>
            <a:ext cx="211260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sz="2400">
                <a:ea typeface="游ゴシック"/>
              </a:rPr>
              <a:t>繰り返すと…</a:t>
            </a:r>
            <a:endParaRPr lang="en-US" sz="2400"/>
          </a:p>
        </p:txBody>
      </p:sp>
      <p:pic>
        <p:nvPicPr>
          <p:cNvPr id="18" name="Picture 17">
            <a:extLst>
              <a:ext uri="{FF2B5EF4-FFF2-40B4-BE49-F238E27FC236}">
                <a16:creationId xmlns:a16="http://schemas.microsoft.com/office/drawing/2014/main" id="{88C5770C-2D1B-1452-91A7-597FDA26EAC7}"/>
              </a:ext>
            </a:extLst>
          </p:cNvPr>
          <p:cNvPicPr>
            <a:picLocks noChangeAspect="1"/>
          </p:cNvPicPr>
          <p:nvPr/>
        </p:nvPicPr>
        <p:blipFill>
          <a:blip r:embed="rId5"/>
          <a:stretch>
            <a:fillRect/>
          </a:stretch>
        </p:blipFill>
        <p:spPr>
          <a:xfrm>
            <a:off x="2310465" y="4940017"/>
            <a:ext cx="1861289" cy="1487336"/>
          </a:xfrm>
          <a:prstGeom prst="rect">
            <a:avLst/>
          </a:prstGeom>
        </p:spPr>
      </p:pic>
      <p:sp>
        <p:nvSpPr>
          <p:cNvPr id="3" name="TextBox 2">
            <a:extLst>
              <a:ext uri="{FF2B5EF4-FFF2-40B4-BE49-F238E27FC236}">
                <a16:creationId xmlns:a16="http://schemas.microsoft.com/office/drawing/2014/main" id="{316F77F6-DE65-5D2A-43D2-D020C3F12CBC}"/>
              </a:ext>
            </a:extLst>
          </p:cNvPr>
          <p:cNvSpPr txBox="1"/>
          <p:nvPr/>
        </p:nvSpPr>
        <p:spPr>
          <a:xfrm>
            <a:off x="4900320" y="5964390"/>
            <a:ext cx="49737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ja-JP" altLang="en-US">
                <a:ea typeface="游ゴシック"/>
              </a:rPr>
              <a:t>このように多くのものが引っ付くようになる</a:t>
            </a:r>
            <a:endParaRPr lang="en-US"/>
          </a:p>
        </p:txBody>
      </p:sp>
      <p:sp>
        <p:nvSpPr>
          <p:cNvPr id="5" name="テキスト ボックス 4">
            <a:extLst>
              <a:ext uri="{FF2B5EF4-FFF2-40B4-BE49-F238E27FC236}">
                <a16:creationId xmlns:a16="http://schemas.microsoft.com/office/drawing/2014/main" id="{8561217C-F28B-B308-8D28-59FFB555DA2D}"/>
              </a:ext>
            </a:extLst>
          </p:cNvPr>
          <p:cNvSpPr txBox="1"/>
          <p:nvPr/>
        </p:nvSpPr>
        <p:spPr>
          <a:xfrm>
            <a:off x="11759381" y="6488668"/>
            <a:ext cx="353962" cy="369332"/>
          </a:xfrm>
          <a:prstGeom prst="rect">
            <a:avLst/>
          </a:prstGeom>
          <a:noFill/>
        </p:spPr>
        <p:txBody>
          <a:bodyPr wrap="square" rtlCol="0">
            <a:spAutoFit/>
          </a:bodyPr>
          <a:lstStyle/>
          <a:p>
            <a:r>
              <a:rPr lang="en-US" altLang="ja-JP" dirty="0"/>
              <a:t>3</a:t>
            </a:r>
            <a:endParaRPr kumimoji="1" lang="ja-JP" altLang="en-US" dirty="0"/>
          </a:p>
        </p:txBody>
      </p:sp>
    </p:spTree>
    <p:extLst>
      <p:ext uri="{BB962C8B-B14F-4D97-AF65-F5344CB8AC3E}">
        <p14:creationId xmlns:p14="http://schemas.microsoft.com/office/powerpoint/2010/main" val="2705879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0E962-80EE-3ABB-164A-987F568F4307}"/>
              </a:ext>
            </a:extLst>
          </p:cNvPr>
          <p:cNvSpPr>
            <a:spLocks noGrp="1"/>
          </p:cNvSpPr>
          <p:nvPr>
            <p:ph type="title"/>
          </p:nvPr>
        </p:nvSpPr>
        <p:spPr/>
        <p:txBody>
          <a:bodyPr/>
          <a:lstStyle/>
          <a:p>
            <a:r>
              <a:rPr lang="ja-JP" altLang="en-US" b="1" dirty="0">
                <a:ea typeface="游ゴシック Light"/>
              </a:rPr>
              <a:t>ゲーム企画①</a:t>
            </a:r>
            <a:endParaRPr kumimoji="1" lang="en-US" b="1" dirty="0"/>
          </a:p>
        </p:txBody>
      </p:sp>
      <p:sp>
        <p:nvSpPr>
          <p:cNvPr id="3" name="Content Placeholder 2">
            <a:extLst>
              <a:ext uri="{FF2B5EF4-FFF2-40B4-BE49-F238E27FC236}">
                <a16:creationId xmlns:a16="http://schemas.microsoft.com/office/drawing/2014/main" id="{DAC6F95B-8FA2-03D1-EBBC-89E441B8D527}"/>
              </a:ext>
            </a:extLst>
          </p:cNvPr>
          <p:cNvSpPr>
            <a:spLocks noGrp="1"/>
          </p:cNvSpPr>
          <p:nvPr>
            <p:ph idx="1"/>
          </p:nvPr>
        </p:nvSpPr>
        <p:spPr/>
        <p:txBody>
          <a:bodyPr vert="horz" lIns="91440" tIns="45720" rIns="91440" bIns="45720" rtlCol="0" anchor="t">
            <a:normAutofit fontScale="77500" lnSpcReduction="20000"/>
          </a:bodyPr>
          <a:lstStyle/>
          <a:p>
            <a:r>
              <a:rPr lang="ja-JP" b="1" dirty="0">
                <a:ea typeface="+mn-lt"/>
                <a:cs typeface="+mn-lt"/>
              </a:rPr>
              <a:t>ゲームの目的</a:t>
            </a:r>
            <a:endParaRPr lang="ja-JP" dirty="0">
              <a:ea typeface="+mn-lt"/>
              <a:cs typeface="+mn-lt"/>
            </a:endParaRPr>
          </a:p>
          <a:p>
            <a:pPr marL="0" indent="0">
              <a:buNone/>
            </a:pPr>
            <a:r>
              <a:rPr lang="ja-JP" altLang="en-US" sz="2600" dirty="0">
                <a:ea typeface="+mn-lt"/>
                <a:cs typeface="+mn-lt"/>
              </a:rPr>
              <a:t> </a:t>
            </a:r>
            <a:r>
              <a:rPr lang="ja-JP" sz="2600" dirty="0">
                <a:ea typeface="+mn-lt"/>
                <a:cs typeface="+mn-lt"/>
              </a:rPr>
              <a:t>制限時間内に塊をできるだけ大きくする</a:t>
            </a:r>
            <a:endParaRPr lang="ja-JP" sz="2600" dirty="0"/>
          </a:p>
          <a:p>
            <a:pPr marL="0" indent="0">
              <a:buNone/>
            </a:pPr>
            <a:endParaRPr lang="ja-JP" sz="2600" dirty="0">
              <a:ea typeface="+mn-lt"/>
              <a:cs typeface="+mn-lt"/>
            </a:endParaRPr>
          </a:p>
          <a:p>
            <a:r>
              <a:rPr lang="ja-JP" b="1" dirty="0">
                <a:ea typeface="+mn-lt"/>
                <a:cs typeface="+mn-lt"/>
              </a:rPr>
              <a:t>操作</a:t>
            </a:r>
            <a:endParaRPr lang="ja-JP" altLang="en-US" dirty="0">
              <a:ea typeface="+mn-lt"/>
              <a:cs typeface="+mn-lt"/>
            </a:endParaRPr>
          </a:p>
          <a:p>
            <a:pPr marL="0" indent="0">
              <a:buNone/>
            </a:pPr>
            <a:r>
              <a:rPr lang="ja-JP" altLang="en-US" dirty="0">
                <a:ea typeface="+mn-lt"/>
                <a:cs typeface="+mn-lt"/>
              </a:rPr>
              <a:t> </a:t>
            </a:r>
            <a:r>
              <a:rPr lang="ja-JP" dirty="0">
                <a:ea typeface="+mn-lt"/>
                <a:cs typeface="+mn-lt"/>
              </a:rPr>
              <a:t>プレイヤーは「塊（カタマリ）」を転がして操作する</a:t>
            </a:r>
          </a:p>
          <a:p>
            <a:pPr marL="0" indent="0">
              <a:buNone/>
            </a:pPr>
            <a:endParaRPr lang="ja-JP" dirty="0">
              <a:ea typeface="游ゴシック"/>
            </a:endParaRPr>
          </a:p>
          <a:p>
            <a:r>
              <a:rPr lang="ja-JP" b="1" dirty="0">
                <a:ea typeface="+mn-lt"/>
                <a:cs typeface="+mn-lt"/>
              </a:rPr>
              <a:t>吸収（オブジェクト取得）</a:t>
            </a:r>
            <a:endParaRPr lang="ja-JP" dirty="0"/>
          </a:p>
          <a:p>
            <a:pPr marL="0" indent="0">
              <a:buNone/>
            </a:pPr>
            <a:r>
              <a:rPr lang="ja-JP" dirty="0">
                <a:ea typeface="+mn-lt"/>
                <a:cs typeface="+mn-lt"/>
              </a:rPr>
              <a:t> 塊のサイズより小さい／同等の物体 → くっつけられる</a:t>
            </a:r>
            <a:endParaRPr lang="ja-JP" dirty="0"/>
          </a:p>
          <a:p>
            <a:pPr marL="0" indent="0">
              <a:buNone/>
            </a:pPr>
            <a:r>
              <a:rPr lang="ja-JP" altLang="en-US" dirty="0">
                <a:ea typeface="+mn-lt"/>
                <a:cs typeface="+mn-lt"/>
              </a:rPr>
              <a:t> </a:t>
            </a:r>
            <a:r>
              <a:rPr lang="ja-JP" dirty="0">
                <a:ea typeface="+mn-lt"/>
                <a:cs typeface="+mn-lt"/>
              </a:rPr>
              <a:t>大きい物体 → ぶつかると弾かれる／止まる</a:t>
            </a:r>
            <a:endParaRPr lang="ja-JP" dirty="0"/>
          </a:p>
          <a:p>
            <a:endParaRPr lang="ja-JP" b="1" dirty="0">
              <a:ea typeface="游ゴシック"/>
            </a:endParaRPr>
          </a:p>
          <a:p>
            <a:endParaRPr lang="ja-JP" altLang="en-US" dirty="0">
              <a:ea typeface="游ゴシック"/>
            </a:endParaRPr>
          </a:p>
          <a:p>
            <a:pPr marL="0" indent="0">
              <a:buNone/>
            </a:pPr>
            <a:r>
              <a:rPr lang="ja-JP" altLang="en-US" dirty="0">
                <a:ea typeface="游ゴシック"/>
              </a:rPr>
              <a:t>  </a:t>
            </a:r>
          </a:p>
        </p:txBody>
      </p:sp>
      <p:sp>
        <p:nvSpPr>
          <p:cNvPr id="5" name="テキスト ボックス 4">
            <a:extLst>
              <a:ext uri="{FF2B5EF4-FFF2-40B4-BE49-F238E27FC236}">
                <a16:creationId xmlns:a16="http://schemas.microsoft.com/office/drawing/2014/main" id="{914BE834-FBCD-89BC-3247-43BB420B4821}"/>
              </a:ext>
            </a:extLst>
          </p:cNvPr>
          <p:cNvSpPr txBox="1"/>
          <p:nvPr/>
        </p:nvSpPr>
        <p:spPr>
          <a:xfrm>
            <a:off x="11759381" y="6488668"/>
            <a:ext cx="353962" cy="369332"/>
          </a:xfrm>
          <a:prstGeom prst="rect">
            <a:avLst/>
          </a:prstGeom>
          <a:noFill/>
        </p:spPr>
        <p:txBody>
          <a:bodyPr wrap="square" rtlCol="0">
            <a:spAutoFit/>
          </a:bodyPr>
          <a:lstStyle/>
          <a:p>
            <a:r>
              <a:rPr lang="en-US" altLang="ja-JP" dirty="0"/>
              <a:t>4</a:t>
            </a:r>
            <a:endParaRPr kumimoji="1" lang="ja-JP" altLang="en-US" dirty="0"/>
          </a:p>
        </p:txBody>
      </p:sp>
    </p:spTree>
    <p:extLst>
      <p:ext uri="{BB962C8B-B14F-4D97-AF65-F5344CB8AC3E}">
        <p14:creationId xmlns:p14="http://schemas.microsoft.com/office/powerpoint/2010/main" val="1135603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AA186-9731-A747-86D6-AC828FA430A2}"/>
              </a:ext>
            </a:extLst>
          </p:cNvPr>
          <p:cNvSpPr>
            <a:spLocks noGrp="1"/>
          </p:cNvSpPr>
          <p:nvPr>
            <p:ph type="title"/>
          </p:nvPr>
        </p:nvSpPr>
        <p:spPr/>
        <p:txBody>
          <a:bodyPr/>
          <a:lstStyle/>
          <a:p>
            <a:r>
              <a:rPr lang="ja-JP" altLang="en-US" b="1" dirty="0">
                <a:ea typeface="游ゴシック Light"/>
              </a:rPr>
              <a:t>ゲーム企画②</a:t>
            </a:r>
            <a:endParaRPr kumimoji="1" lang="en-US" b="1" dirty="0"/>
          </a:p>
        </p:txBody>
      </p:sp>
      <p:sp>
        <p:nvSpPr>
          <p:cNvPr id="3" name="Content Placeholder 2">
            <a:extLst>
              <a:ext uri="{FF2B5EF4-FFF2-40B4-BE49-F238E27FC236}">
                <a16:creationId xmlns:a16="http://schemas.microsoft.com/office/drawing/2014/main" id="{FBAEBFE0-1955-9ED5-51B3-675EF611FCBC}"/>
              </a:ext>
            </a:extLst>
          </p:cNvPr>
          <p:cNvSpPr>
            <a:spLocks noGrp="1"/>
          </p:cNvSpPr>
          <p:nvPr>
            <p:ph idx="1"/>
          </p:nvPr>
        </p:nvSpPr>
        <p:spPr/>
        <p:txBody>
          <a:bodyPr vert="horz" lIns="91440" tIns="45720" rIns="91440" bIns="45720" rtlCol="0" anchor="t">
            <a:normAutofit/>
          </a:bodyPr>
          <a:lstStyle/>
          <a:p>
            <a:r>
              <a:rPr lang="ja-JP" altLang="en-US" sz="2200" b="1" dirty="0">
                <a:ea typeface="游ゴシック"/>
              </a:rPr>
              <a:t>成長</a:t>
            </a:r>
            <a:endParaRPr lang="ja-JP" altLang="en-US" sz="2200" dirty="0">
              <a:ea typeface="游ゴシック"/>
            </a:endParaRPr>
          </a:p>
          <a:p>
            <a:pPr marL="0" indent="0">
              <a:buNone/>
            </a:pPr>
            <a:r>
              <a:rPr lang="ja-JP" altLang="en-US" sz="2200" dirty="0">
                <a:ea typeface="游ゴシック"/>
              </a:rPr>
              <a:t> 物体を吸収すると塊のサイズが大きくなる</a:t>
            </a:r>
          </a:p>
          <a:p>
            <a:pPr marL="0" indent="0">
              <a:buNone/>
            </a:pPr>
            <a:r>
              <a:rPr lang="ja-JP" altLang="en-US" sz="2200" dirty="0">
                <a:ea typeface="游ゴシック"/>
              </a:rPr>
              <a:t> 大きくなるほど、より大きな物体を吸収できる</a:t>
            </a:r>
          </a:p>
          <a:p>
            <a:r>
              <a:rPr lang="ja-JP" altLang="en-US" sz="2200" b="1" dirty="0">
                <a:ea typeface="游ゴシック"/>
              </a:rPr>
              <a:t>制限時間</a:t>
            </a:r>
            <a:endParaRPr lang="ja-JP" altLang="en-US" sz="2200" dirty="0">
              <a:ea typeface="游ゴシック"/>
            </a:endParaRPr>
          </a:p>
          <a:p>
            <a:pPr marL="0" indent="0">
              <a:buNone/>
            </a:pPr>
            <a:r>
              <a:rPr lang="ja-JP" altLang="en-US" sz="2200" dirty="0">
                <a:ea typeface="游ゴシック"/>
              </a:rPr>
              <a:t> </a:t>
            </a:r>
            <a:r>
              <a:rPr lang="en-US" altLang="ja-JP" sz="2200" dirty="0">
                <a:ea typeface="游ゴシック"/>
              </a:rPr>
              <a:t>3</a:t>
            </a:r>
            <a:r>
              <a:rPr lang="ja-JP" altLang="en-US" sz="2200" dirty="0">
                <a:ea typeface="游ゴシック"/>
              </a:rPr>
              <a:t>分</a:t>
            </a:r>
          </a:p>
          <a:p>
            <a:r>
              <a:rPr lang="ja-JP" altLang="en-US" sz="2200" b="1" dirty="0">
                <a:ea typeface="游ゴシック"/>
              </a:rPr>
              <a:t>リザルト</a:t>
            </a:r>
            <a:endParaRPr lang="ja-JP" altLang="en-US" sz="2200" dirty="0">
              <a:ea typeface="游ゴシック"/>
            </a:endParaRPr>
          </a:p>
          <a:p>
            <a:pPr marL="0" indent="0">
              <a:buNone/>
            </a:pPr>
            <a:r>
              <a:rPr lang="ja-JP" altLang="en-US" sz="2200" dirty="0">
                <a:ea typeface="游ゴシック"/>
              </a:rPr>
              <a:t> 塊の最終的な大きさがスコアになる</a:t>
            </a:r>
            <a:endParaRPr lang="en-US" altLang="ja-JP" sz="2200" dirty="0">
              <a:ea typeface="游ゴシック"/>
            </a:endParaRPr>
          </a:p>
          <a:p>
            <a:pPr marL="0" indent="0">
              <a:buNone/>
            </a:pPr>
            <a:r>
              <a:rPr lang="ja-JP" altLang="en-US" sz="2200" dirty="0">
                <a:ea typeface="游ゴシック"/>
              </a:rPr>
              <a:t>　目標の大きさがあり、それより大きくなるとゲームクリア</a:t>
            </a:r>
            <a:endParaRPr lang="en-US" altLang="ja-JP" sz="2200" dirty="0">
              <a:ea typeface="游ゴシック"/>
            </a:endParaRPr>
          </a:p>
          <a:p>
            <a:pPr marL="0" indent="0">
              <a:buNone/>
            </a:pPr>
            <a:r>
              <a:rPr lang="ja-JP" altLang="en-US" sz="2200" dirty="0">
                <a:ea typeface="游ゴシック"/>
              </a:rPr>
              <a:t>　巻き込んだものの個数を表示</a:t>
            </a:r>
          </a:p>
          <a:p>
            <a:endParaRPr lang="ja-JP" altLang="en-US" sz="900" b="1" dirty="0">
              <a:ea typeface="游ゴシック"/>
            </a:endParaRPr>
          </a:p>
        </p:txBody>
      </p:sp>
      <p:sp>
        <p:nvSpPr>
          <p:cNvPr id="4" name="テキスト ボックス 3">
            <a:extLst>
              <a:ext uri="{FF2B5EF4-FFF2-40B4-BE49-F238E27FC236}">
                <a16:creationId xmlns:a16="http://schemas.microsoft.com/office/drawing/2014/main" id="{DA2653EE-D169-6D4E-64B6-6914F5B2473C}"/>
              </a:ext>
            </a:extLst>
          </p:cNvPr>
          <p:cNvSpPr txBox="1"/>
          <p:nvPr/>
        </p:nvSpPr>
        <p:spPr>
          <a:xfrm>
            <a:off x="11759381" y="6488668"/>
            <a:ext cx="353962" cy="369332"/>
          </a:xfrm>
          <a:prstGeom prst="rect">
            <a:avLst/>
          </a:prstGeom>
          <a:noFill/>
        </p:spPr>
        <p:txBody>
          <a:bodyPr wrap="square" rtlCol="0">
            <a:spAutoFit/>
          </a:bodyPr>
          <a:lstStyle/>
          <a:p>
            <a:r>
              <a:rPr kumimoji="1" lang="en-US" altLang="ja-JP" dirty="0"/>
              <a:t>5</a:t>
            </a:r>
            <a:endParaRPr kumimoji="1" lang="ja-JP" altLang="en-US" dirty="0"/>
          </a:p>
        </p:txBody>
      </p:sp>
    </p:spTree>
    <p:extLst>
      <p:ext uri="{BB962C8B-B14F-4D97-AF65-F5344CB8AC3E}">
        <p14:creationId xmlns:p14="http://schemas.microsoft.com/office/powerpoint/2010/main" val="2689278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76A19B-46F8-47ED-A980-C13ED9B7A51A}"/>
              </a:ext>
            </a:extLst>
          </p:cNvPr>
          <p:cNvSpPr>
            <a:spLocks noGrp="1"/>
          </p:cNvSpPr>
          <p:nvPr>
            <p:ph type="title"/>
          </p:nvPr>
        </p:nvSpPr>
        <p:spPr/>
        <p:txBody>
          <a:bodyPr/>
          <a:lstStyle/>
          <a:p>
            <a:r>
              <a:rPr kumimoji="1" lang="ja-JP" altLang="en-US" b="1" dirty="0"/>
              <a:t>タイトル</a:t>
            </a:r>
          </a:p>
        </p:txBody>
      </p:sp>
      <p:sp>
        <p:nvSpPr>
          <p:cNvPr id="4" name="四角形: 角を丸くする 4">
            <a:extLst>
              <a:ext uri="{FF2B5EF4-FFF2-40B4-BE49-F238E27FC236}">
                <a16:creationId xmlns:a16="http://schemas.microsoft.com/office/drawing/2014/main" id="{527402C2-AA8D-EF0C-6D1E-8E757B4BC1C8}"/>
              </a:ext>
            </a:extLst>
          </p:cNvPr>
          <p:cNvSpPr/>
          <p:nvPr/>
        </p:nvSpPr>
        <p:spPr bwMode="auto">
          <a:xfrm>
            <a:off x="1170560" y="1825625"/>
            <a:ext cx="2503480" cy="2157266"/>
          </a:xfrm>
          <a:prstGeom prst="roundRect">
            <a:avLst/>
          </a:prstGeom>
          <a:noFill/>
          <a:ln w="57150">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4400" kern="1200">
                <a:solidFill>
                  <a:schemeClr val="dk1"/>
                </a:solidFill>
                <a:latin typeface="+mn-lt"/>
                <a:ea typeface="+mn-ea"/>
                <a:cs typeface="+mn-cs"/>
                <a:sym typeface="ヒラギノ角ゴ Pro W3" pitchFamily="-84" charset="-128"/>
              </a:defRPr>
            </a:lvl1pPr>
            <a:lvl2pPr marL="4572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2pPr>
            <a:lvl3pPr marL="9144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3pPr>
            <a:lvl4pPr marL="13716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4pPr>
            <a:lvl5pPr marL="18288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5pPr>
            <a:lvl6pPr marL="2286000" algn="l" defTabSz="914400" rtl="0" eaLnBrk="1" latinLnBrk="0" hangingPunct="1">
              <a:defRPr sz="4400" kern="1200">
                <a:solidFill>
                  <a:schemeClr val="dk1"/>
                </a:solidFill>
                <a:latin typeface="+mn-lt"/>
                <a:ea typeface="+mn-ea"/>
                <a:cs typeface="+mn-cs"/>
                <a:sym typeface="ヒラギノ角ゴ Pro W3" pitchFamily="-84" charset="-128"/>
              </a:defRPr>
            </a:lvl6pPr>
            <a:lvl7pPr marL="2743200" algn="l" defTabSz="914400" rtl="0" eaLnBrk="1" latinLnBrk="0" hangingPunct="1">
              <a:defRPr sz="4400" kern="1200">
                <a:solidFill>
                  <a:schemeClr val="dk1"/>
                </a:solidFill>
                <a:latin typeface="+mn-lt"/>
                <a:ea typeface="+mn-ea"/>
                <a:cs typeface="+mn-cs"/>
                <a:sym typeface="ヒラギノ角ゴ Pro W3" pitchFamily="-84" charset="-128"/>
              </a:defRPr>
            </a:lvl7pPr>
            <a:lvl8pPr marL="3200400" algn="l" defTabSz="914400" rtl="0" eaLnBrk="1" latinLnBrk="0" hangingPunct="1">
              <a:defRPr sz="4400" kern="1200">
                <a:solidFill>
                  <a:schemeClr val="dk1"/>
                </a:solidFill>
                <a:latin typeface="+mn-lt"/>
                <a:ea typeface="+mn-ea"/>
                <a:cs typeface="+mn-cs"/>
                <a:sym typeface="ヒラギノ角ゴ Pro W3" pitchFamily="-84" charset="-128"/>
              </a:defRPr>
            </a:lvl8pPr>
            <a:lvl9pPr marL="3657600" algn="l" defTabSz="914400" rtl="0" eaLnBrk="1" latinLnBrk="0" hangingPunct="1">
              <a:defRPr sz="4400" kern="1200">
                <a:solidFill>
                  <a:schemeClr val="dk1"/>
                </a:solidFill>
                <a:latin typeface="+mn-lt"/>
                <a:ea typeface="+mn-ea"/>
                <a:cs typeface="+mn-cs"/>
                <a:sym typeface="ヒラギノ角ゴ Pro W3" pitchFamily="-84" charset="-128"/>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
        <p:nvSpPr>
          <p:cNvPr id="5" name="四角形: 角を丸くする 4">
            <a:extLst>
              <a:ext uri="{FF2B5EF4-FFF2-40B4-BE49-F238E27FC236}">
                <a16:creationId xmlns:a16="http://schemas.microsoft.com/office/drawing/2014/main" id="{04563A9F-DD72-A720-0D76-2F08EE64C9BF}"/>
              </a:ext>
            </a:extLst>
          </p:cNvPr>
          <p:cNvSpPr/>
          <p:nvPr/>
        </p:nvSpPr>
        <p:spPr bwMode="auto">
          <a:xfrm>
            <a:off x="4750916" y="1825625"/>
            <a:ext cx="2503480" cy="2157266"/>
          </a:xfrm>
          <a:prstGeom prst="roundRect">
            <a:avLst/>
          </a:prstGeom>
          <a:noFill/>
          <a:ln w="57150">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4400" kern="1200">
                <a:solidFill>
                  <a:schemeClr val="dk1"/>
                </a:solidFill>
                <a:latin typeface="+mn-lt"/>
                <a:ea typeface="+mn-ea"/>
                <a:cs typeface="+mn-cs"/>
                <a:sym typeface="ヒラギノ角ゴ Pro W3" pitchFamily="-84" charset="-128"/>
              </a:defRPr>
            </a:lvl1pPr>
            <a:lvl2pPr marL="4572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2pPr>
            <a:lvl3pPr marL="9144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3pPr>
            <a:lvl4pPr marL="13716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4pPr>
            <a:lvl5pPr marL="18288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5pPr>
            <a:lvl6pPr marL="2286000" algn="l" defTabSz="914400" rtl="0" eaLnBrk="1" latinLnBrk="0" hangingPunct="1">
              <a:defRPr sz="4400" kern="1200">
                <a:solidFill>
                  <a:schemeClr val="dk1"/>
                </a:solidFill>
                <a:latin typeface="+mn-lt"/>
                <a:ea typeface="+mn-ea"/>
                <a:cs typeface="+mn-cs"/>
                <a:sym typeface="ヒラギノ角ゴ Pro W3" pitchFamily="-84" charset="-128"/>
              </a:defRPr>
            </a:lvl6pPr>
            <a:lvl7pPr marL="2743200" algn="l" defTabSz="914400" rtl="0" eaLnBrk="1" latinLnBrk="0" hangingPunct="1">
              <a:defRPr sz="4400" kern="1200">
                <a:solidFill>
                  <a:schemeClr val="dk1"/>
                </a:solidFill>
                <a:latin typeface="+mn-lt"/>
                <a:ea typeface="+mn-ea"/>
                <a:cs typeface="+mn-cs"/>
                <a:sym typeface="ヒラギノ角ゴ Pro W3" pitchFamily="-84" charset="-128"/>
              </a:defRPr>
            </a:lvl7pPr>
            <a:lvl8pPr marL="3200400" algn="l" defTabSz="914400" rtl="0" eaLnBrk="1" latinLnBrk="0" hangingPunct="1">
              <a:defRPr sz="4400" kern="1200">
                <a:solidFill>
                  <a:schemeClr val="dk1"/>
                </a:solidFill>
                <a:latin typeface="+mn-lt"/>
                <a:ea typeface="+mn-ea"/>
                <a:cs typeface="+mn-cs"/>
                <a:sym typeface="ヒラギノ角ゴ Pro W3" pitchFamily="-84" charset="-128"/>
              </a:defRPr>
            </a:lvl8pPr>
            <a:lvl9pPr marL="3657600" algn="l" defTabSz="914400" rtl="0" eaLnBrk="1" latinLnBrk="0" hangingPunct="1">
              <a:defRPr sz="4400" kern="1200">
                <a:solidFill>
                  <a:schemeClr val="dk1"/>
                </a:solidFill>
                <a:latin typeface="+mn-lt"/>
                <a:ea typeface="+mn-ea"/>
                <a:cs typeface="+mn-cs"/>
                <a:sym typeface="ヒラギノ角ゴ Pro W3" pitchFamily="-84" charset="-128"/>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sp>
        <p:nvSpPr>
          <p:cNvPr id="6" name="四角形: 角を丸くする 4">
            <a:extLst>
              <a:ext uri="{FF2B5EF4-FFF2-40B4-BE49-F238E27FC236}">
                <a16:creationId xmlns:a16="http://schemas.microsoft.com/office/drawing/2014/main" id="{E74D5D82-87D4-00B4-B694-DE0A83A91D74}"/>
              </a:ext>
            </a:extLst>
          </p:cNvPr>
          <p:cNvSpPr/>
          <p:nvPr/>
        </p:nvSpPr>
        <p:spPr bwMode="auto">
          <a:xfrm>
            <a:off x="8257810" y="1825624"/>
            <a:ext cx="2503480" cy="2157266"/>
          </a:xfrm>
          <a:prstGeom prst="roundRect">
            <a:avLst/>
          </a:prstGeom>
          <a:noFill/>
          <a:ln w="57150">
            <a:solidFill>
              <a:schemeClr val="tx1"/>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defPPr>
              <a:defRPr lang="en-US"/>
            </a:defPPr>
            <a:lvl1pPr algn="ctr" rtl="0" fontAlgn="base">
              <a:spcBef>
                <a:spcPct val="0"/>
              </a:spcBef>
              <a:spcAft>
                <a:spcPct val="0"/>
              </a:spcAft>
              <a:defRPr sz="4400" kern="1200">
                <a:solidFill>
                  <a:schemeClr val="dk1"/>
                </a:solidFill>
                <a:latin typeface="+mn-lt"/>
                <a:ea typeface="+mn-ea"/>
                <a:cs typeface="+mn-cs"/>
                <a:sym typeface="ヒラギノ角ゴ Pro W3" pitchFamily="-84" charset="-128"/>
              </a:defRPr>
            </a:lvl1pPr>
            <a:lvl2pPr marL="4572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2pPr>
            <a:lvl3pPr marL="9144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3pPr>
            <a:lvl4pPr marL="13716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4pPr>
            <a:lvl5pPr marL="1828800" algn="ctr" rtl="0" fontAlgn="base">
              <a:spcBef>
                <a:spcPct val="0"/>
              </a:spcBef>
              <a:spcAft>
                <a:spcPct val="0"/>
              </a:spcAft>
              <a:defRPr sz="4400" kern="1200">
                <a:solidFill>
                  <a:schemeClr val="dk1"/>
                </a:solidFill>
                <a:latin typeface="+mn-lt"/>
                <a:ea typeface="+mn-ea"/>
                <a:cs typeface="+mn-cs"/>
                <a:sym typeface="ヒラギノ角ゴ Pro W3" pitchFamily="-84" charset="-128"/>
              </a:defRPr>
            </a:lvl5pPr>
            <a:lvl6pPr marL="2286000" algn="l" defTabSz="914400" rtl="0" eaLnBrk="1" latinLnBrk="0" hangingPunct="1">
              <a:defRPr sz="4400" kern="1200">
                <a:solidFill>
                  <a:schemeClr val="dk1"/>
                </a:solidFill>
                <a:latin typeface="+mn-lt"/>
                <a:ea typeface="+mn-ea"/>
                <a:cs typeface="+mn-cs"/>
                <a:sym typeface="ヒラギノ角ゴ Pro W3" pitchFamily="-84" charset="-128"/>
              </a:defRPr>
            </a:lvl6pPr>
            <a:lvl7pPr marL="2743200" algn="l" defTabSz="914400" rtl="0" eaLnBrk="1" latinLnBrk="0" hangingPunct="1">
              <a:defRPr sz="4400" kern="1200">
                <a:solidFill>
                  <a:schemeClr val="dk1"/>
                </a:solidFill>
                <a:latin typeface="+mn-lt"/>
                <a:ea typeface="+mn-ea"/>
                <a:cs typeface="+mn-cs"/>
                <a:sym typeface="ヒラギノ角ゴ Pro W3" pitchFamily="-84" charset="-128"/>
              </a:defRPr>
            </a:lvl7pPr>
            <a:lvl8pPr marL="3200400" algn="l" defTabSz="914400" rtl="0" eaLnBrk="1" latinLnBrk="0" hangingPunct="1">
              <a:defRPr sz="4400" kern="1200">
                <a:solidFill>
                  <a:schemeClr val="dk1"/>
                </a:solidFill>
                <a:latin typeface="+mn-lt"/>
                <a:ea typeface="+mn-ea"/>
                <a:cs typeface="+mn-cs"/>
                <a:sym typeface="ヒラギノ角ゴ Pro W3" pitchFamily="-84" charset="-128"/>
              </a:defRPr>
            </a:lvl8pPr>
            <a:lvl9pPr marL="3657600" algn="l" defTabSz="914400" rtl="0" eaLnBrk="1" latinLnBrk="0" hangingPunct="1">
              <a:defRPr sz="4400" kern="1200">
                <a:solidFill>
                  <a:schemeClr val="dk1"/>
                </a:solidFill>
                <a:latin typeface="+mn-lt"/>
                <a:ea typeface="+mn-ea"/>
                <a:cs typeface="+mn-cs"/>
                <a:sym typeface="ヒラギノ角ゴ Pro W3" pitchFamily="-84" charset="-128"/>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ja-JP" altLang="en-US" sz="4400" b="0" i="0" u="none" strike="noStrike" cap="none" normalizeH="0" baseline="0">
              <a:ln>
                <a:noFill/>
              </a:ln>
              <a:solidFill>
                <a:srgbClr val="000000"/>
              </a:solidFill>
              <a:effectLst/>
              <a:latin typeface="Calibri" pitchFamily="34" charset="0"/>
              <a:ea typeface="メイリオ" pitchFamily="50" charset="-128"/>
              <a:cs typeface="メイリオ" pitchFamily="50" charset="-128"/>
              <a:sym typeface="ヒラギノ角ゴ Pro W3" pitchFamily="-84" charset="-128"/>
            </a:endParaRPr>
          </a:p>
        </p:txBody>
      </p:sp>
      <p:pic>
        <p:nvPicPr>
          <p:cNvPr id="12" name="コンテンツ プレースホルダー 11" descr="グラフ, バブル チャート&#10;&#10;AI 生成コンテンツは誤りを含む可能性があります。">
            <a:extLst>
              <a:ext uri="{FF2B5EF4-FFF2-40B4-BE49-F238E27FC236}">
                <a16:creationId xmlns:a16="http://schemas.microsoft.com/office/drawing/2014/main" id="{EF4E1CD1-4322-87F6-5644-FD423E43E6B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46227" y="2241477"/>
            <a:ext cx="2356554" cy="1325562"/>
          </a:xfrm>
          <a:ln w="25400">
            <a:solidFill>
              <a:schemeClr val="tx1"/>
            </a:solidFill>
          </a:ln>
        </p:spPr>
      </p:pic>
      <p:pic>
        <p:nvPicPr>
          <p:cNvPr id="14" name="図 13" descr="グラフ が含まれている画像&#10;&#10;AI 生成コンテンツは誤りを含む可能性があります。">
            <a:extLst>
              <a:ext uri="{FF2B5EF4-FFF2-40B4-BE49-F238E27FC236}">
                <a16:creationId xmlns:a16="http://schemas.microsoft.com/office/drawing/2014/main" id="{0BD74AC6-4D4B-D479-808E-BB21E0B455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378" y="2241476"/>
            <a:ext cx="2356556" cy="1325563"/>
          </a:xfrm>
          <a:prstGeom prst="rect">
            <a:avLst/>
          </a:prstGeom>
          <a:ln w="25400">
            <a:solidFill>
              <a:schemeClr val="tx1"/>
            </a:solidFill>
          </a:ln>
        </p:spPr>
      </p:pic>
      <p:pic>
        <p:nvPicPr>
          <p:cNvPr id="16" name="図 15" descr="グラフ&#10;&#10;AI 生成コンテンツは誤りを含む可能性があります。">
            <a:extLst>
              <a:ext uri="{FF2B5EF4-FFF2-40B4-BE49-F238E27FC236}">
                <a16:creationId xmlns:a16="http://schemas.microsoft.com/office/drawing/2014/main" id="{0CCE21DC-4086-F42F-FD2E-410764A18C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1272" y="2241476"/>
            <a:ext cx="2356556" cy="1325563"/>
          </a:xfrm>
          <a:prstGeom prst="rect">
            <a:avLst/>
          </a:prstGeom>
          <a:ln w="25400">
            <a:solidFill>
              <a:schemeClr val="tx1"/>
            </a:solidFill>
          </a:ln>
        </p:spPr>
      </p:pic>
      <p:sp>
        <p:nvSpPr>
          <p:cNvPr id="17" name="矢印: 右 16">
            <a:extLst>
              <a:ext uri="{FF2B5EF4-FFF2-40B4-BE49-F238E27FC236}">
                <a16:creationId xmlns:a16="http://schemas.microsoft.com/office/drawing/2014/main" id="{2527FC64-325C-AB0D-661E-C46321B37315}"/>
              </a:ext>
            </a:extLst>
          </p:cNvPr>
          <p:cNvSpPr/>
          <p:nvPr/>
        </p:nvSpPr>
        <p:spPr>
          <a:xfrm>
            <a:off x="3945835" y="2782957"/>
            <a:ext cx="566530" cy="3478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32834CEB-F5CA-0B66-ADB7-498EBC46382F}"/>
              </a:ext>
            </a:extLst>
          </p:cNvPr>
          <p:cNvSpPr/>
          <p:nvPr/>
        </p:nvSpPr>
        <p:spPr>
          <a:xfrm>
            <a:off x="7492947" y="2782957"/>
            <a:ext cx="566530" cy="3478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4C46E02E-A3F9-6BE1-C637-43533B0AB6C3}"/>
              </a:ext>
            </a:extLst>
          </p:cNvPr>
          <p:cNvSpPr txBox="1"/>
          <p:nvPr/>
        </p:nvSpPr>
        <p:spPr>
          <a:xfrm>
            <a:off x="1170560" y="4522304"/>
            <a:ext cx="9590730" cy="923330"/>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左上にタイトル名、下に「移動キー」と「ころがる」という文字を入れる</a:t>
            </a:r>
            <a:endParaRPr kumimoji="1" lang="en-US" altLang="ja-JP" dirty="0"/>
          </a:p>
          <a:p>
            <a:pPr marL="285750" indent="-285750">
              <a:buFont typeface="Arial" panose="020B0604020202020204" pitchFamily="34" charset="0"/>
              <a:buChar char="•"/>
            </a:pPr>
            <a:r>
              <a:rPr lang="ja-JP" altLang="en-US" dirty="0"/>
              <a:t>塊は常にころがっている状態にする</a:t>
            </a:r>
            <a:endParaRPr lang="en-US" altLang="ja-JP" dirty="0"/>
          </a:p>
          <a:p>
            <a:pPr marL="285750" indent="-285750">
              <a:buFont typeface="Arial" panose="020B0604020202020204" pitchFamily="34" charset="0"/>
              <a:buChar char="•"/>
            </a:pPr>
            <a:r>
              <a:rPr kumimoji="1" lang="ja-JP" altLang="en-US" dirty="0"/>
              <a:t>移動キーを入力後、塊は画面外に転がり、ゲーム画面に遷移</a:t>
            </a:r>
          </a:p>
        </p:txBody>
      </p:sp>
      <p:sp>
        <p:nvSpPr>
          <p:cNvPr id="21" name="テキスト ボックス 20">
            <a:extLst>
              <a:ext uri="{FF2B5EF4-FFF2-40B4-BE49-F238E27FC236}">
                <a16:creationId xmlns:a16="http://schemas.microsoft.com/office/drawing/2014/main" id="{FBFACFC6-6136-E531-FD9A-C46B310BC685}"/>
              </a:ext>
            </a:extLst>
          </p:cNvPr>
          <p:cNvSpPr txBox="1"/>
          <p:nvPr/>
        </p:nvSpPr>
        <p:spPr>
          <a:xfrm>
            <a:off x="11759381" y="6488668"/>
            <a:ext cx="353962" cy="369332"/>
          </a:xfrm>
          <a:prstGeom prst="rect">
            <a:avLst/>
          </a:prstGeom>
          <a:noFill/>
        </p:spPr>
        <p:txBody>
          <a:bodyPr wrap="square" rtlCol="0">
            <a:spAutoFit/>
          </a:bodyPr>
          <a:lstStyle/>
          <a:p>
            <a:r>
              <a:rPr lang="en-US" altLang="ja-JP" dirty="0"/>
              <a:t>6</a:t>
            </a:r>
            <a:endParaRPr kumimoji="1" lang="ja-JP" altLang="en-US" dirty="0"/>
          </a:p>
        </p:txBody>
      </p:sp>
    </p:spTree>
    <p:extLst>
      <p:ext uri="{BB962C8B-B14F-4D97-AF65-F5344CB8AC3E}">
        <p14:creationId xmlns:p14="http://schemas.microsoft.com/office/powerpoint/2010/main" val="2637426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901DD-D789-6DE2-AE00-A54C4195EF74}"/>
              </a:ext>
            </a:extLst>
          </p:cNvPr>
          <p:cNvSpPr>
            <a:spLocks noGrp="1"/>
          </p:cNvSpPr>
          <p:nvPr>
            <p:ph type="title"/>
          </p:nvPr>
        </p:nvSpPr>
        <p:spPr/>
        <p:txBody>
          <a:bodyPr/>
          <a:lstStyle/>
          <a:p>
            <a:r>
              <a:rPr lang="ja-JP" altLang="en-US" b="1" dirty="0">
                <a:ea typeface="游ゴシック Light"/>
              </a:rPr>
              <a:t>ステージ構成</a:t>
            </a:r>
            <a:endParaRPr kumimoji="1" lang="en-US" b="1" dirty="0"/>
          </a:p>
        </p:txBody>
      </p:sp>
      <p:sp>
        <p:nvSpPr>
          <p:cNvPr id="3" name="Content Placeholder 2">
            <a:extLst>
              <a:ext uri="{FF2B5EF4-FFF2-40B4-BE49-F238E27FC236}">
                <a16:creationId xmlns:a16="http://schemas.microsoft.com/office/drawing/2014/main" id="{4BFEBC8D-29FD-CCFD-5C92-0C7EB3C7CA40}"/>
              </a:ext>
            </a:extLst>
          </p:cNvPr>
          <p:cNvSpPr>
            <a:spLocks noGrp="1"/>
          </p:cNvSpPr>
          <p:nvPr>
            <p:ph idx="1"/>
          </p:nvPr>
        </p:nvSpPr>
        <p:spPr>
          <a:xfrm>
            <a:off x="838200" y="1825625"/>
            <a:ext cx="10515600" cy="1493917"/>
          </a:xfrm>
        </p:spPr>
        <p:txBody>
          <a:bodyPr vert="horz" lIns="91440" tIns="45720" rIns="91440" bIns="45720" rtlCol="0" anchor="t">
            <a:normAutofit lnSpcReduction="10000"/>
          </a:bodyPr>
          <a:lstStyle/>
          <a:p>
            <a:r>
              <a:rPr lang="ja-JP" altLang="en-US" sz="2000" dirty="0">
                <a:ea typeface="游ゴシック"/>
              </a:rPr>
              <a:t>ステージ：みんな大好き塊魂アンコール　ステージ</a:t>
            </a:r>
            <a:r>
              <a:rPr lang="en-US" altLang="ja-JP" sz="2000" dirty="0">
                <a:ea typeface="游ゴシック"/>
              </a:rPr>
              <a:t>1</a:t>
            </a:r>
          </a:p>
          <a:p>
            <a:r>
              <a:rPr lang="ja-JP" altLang="en-US" sz="2000" dirty="0">
                <a:ea typeface="游ゴシック"/>
              </a:rPr>
              <a:t>ソファ、デスクを置く、その間を本などで乗ることを可能に</a:t>
            </a:r>
            <a:endParaRPr lang="en-US" altLang="ja-JP" sz="2000" dirty="0">
              <a:ea typeface="游ゴシック"/>
            </a:endParaRPr>
          </a:p>
          <a:p>
            <a:r>
              <a:rPr lang="ja-JP" altLang="en-US" sz="2000" dirty="0">
                <a:ea typeface="游ゴシック"/>
              </a:rPr>
              <a:t>ソファ、デスク以外の大きなものは置かないようにする</a:t>
            </a:r>
            <a:endParaRPr lang="en-US" altLang="ja-JP" sz="2000" dirty="0">
              <a:ea typeface="游ゴシック"/>
            </a:endParaRPr>
          </a:p>
          <a:p>
            <a:pPr marL="0" indent="0">
              <a:buNone/>
            </a:pPr>
            <a:r>
              <a:rPr lang="en-US" altLang="ja-JP" sz="2000" dirty="0">
                <a:ea typeface="游ゴシック"/>
              </a:rPr>
              <a:t>	</a:t>
            </a:r>
            <a:r>
              <a:rPr lang="ja-JP" altLang="en-US" sz="2000" dirty="0">
                <a:ea typeface="游ゴシック"/>
              </a:rPr>
              <a:t>→ポリゴン数を少しでも減らすため</a:t>
            </a:r>
            <a:endParaRPr lang="en-US" altLang="ja-JP" sz="2000" dirty="0">
              <a:ea typeface="游ゴシック"/>
            </a:endParaRPr>
          </a:p>
        </p:txBody>
      </p:sp>
      <p:sp>
        <p:nvSpPr>
          <p:cNvPr id="5" name="テキスト ボックス 4">
            <a:extLst>
              <a:ext uri="{FF2B5EF4-FFF2-40B4-BE49-F238E27FC236}">
                <a16:creationId xmlns:a16="http://schemas.microsoft.com/office/drawing/2014/main" id="{4D6CDB2C-4DD1-43D5-EE70-DC7EBCF7B9EA}"/>
              </a:ext>
            </a:extLst>
          </p:cNvPr>
          <p:cNvSpPr txBox="1"/>
          <p:nvPr/>
        </p:nvSpPr>
        <p:spPr>
          <a:xfrm>
            <a:off x="11759381" y="6488668"/>
            <a:ext cx="353962" cy="369332"/>
          </a:xfrm>
          <a:prstGeom prst="rect">
            <a:avLst/>
          </a:prstGeom>
          <a:noFill/>
        </p:spPr>
        <p:txBody>
          <a:bodyPr wrap="square" rtlCol="0">
            <a:spAutoFit/>
          </a:bodyPr>
          <a:lstStyle/>
          <a:p>
            <a:r>
              <a:rPr kumimoji="1" lang="en-US" altLang="ja-JP" dirty="0"/>
              <a:t>7</a:t>
            </a:r>
            <a:endParaRPr kumimoji="1" lang="ja-JP" altLang="en-US" dirty="0"/>
          </a:p>
        </p:txBody>
      </p:sp>
      <p:pic>
        <p:nvPicPr>
          <p:cNvPr id="9" name="図 8" descr="テーブル, 屋内, 座る, ケーキ が含まれている画像&#10;&#10;AI 生成コンテンツは誤りを含む可能性があります。">
            <a:extLst>
              <a:ext uri="{FF2B5EF4-FFF2-40B4-BE49-F238E27FC236}">
                <a16:creationId xmlns:a16="http://schemas.microsoft.com/office/drawing/2014/main" id="{AAF047F0-78F2-1C09-948C-B212E92555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506" y="3538458"/>
            <a:ext cx="4948294" cy="2257347"/>
          </a:xfrm>
          <a:prstGeom prst="rect">
            <a:avLst/>
          </a:prstGeom>
        </p:spPr>
      </p:pic>
      <p:sp>
        <p:nvSpPr>
          <p:cNvPr id="10" name="テキスト ボックス 9">
            <a:extLst>
              <a:ext uri="{FF2B5EF4-FFF2-40B4-BE49-F238E27FC236}">
                <a16:creationId xmlns:a16="http://schemas.microsoft.com/office/drawing/2014/main" id="{37832800-31AB-C9BE-51DD-715519ED8D88}"/>
              </a:ext>
            </a:extLst>
          </p:cNvPr>
          <p:cNvSpPr txBox="1"/>
          <p:nvPr/>
        </p:nvSpPr>
        <p:spPr>
          <a:xfrm>
            <a:off x="3824750" y="5930742"/>
            <a:ext cx="7669160" cy="246221"/>
          </a:xfrm>
          <a:prstGeom prst="rect">
            <a:avLst/>
          </a:prstGeom>
          <a:noFill/>
        </p:spPr>
        <p:txBody>
          <a:bodyPr wrap="square" rtlCol="0">
            <a:spAutoFit/>
          </a:bodyPr>
          <a:lstStyle/>
          <a:p>
            <a:r>
              <a:rPr lang="ja-JP" altLang="en-US" sz="1000" dirty="0"/>
              <a:t>参考動画リンク：</a:t>
            </a:r>
            <a:r>
              <a:rPr lang="en-US" altLang="ja-JP" sz="1000" dirty="0"/>
              <a:t>https://www.youtube.com/watch?v=SoQ3R8rhG7Q&amp;list=PL0xpnsyK3wP3zPZ6JD3FC10JpTP8s7zDe&amp;index=2</a:t>
            </a:r>
            <a:endParaRPr kumimoji="1" lang="ja-JP" altLang="en-US" sz="1000" dirty="0"/>
          </a:p>
        </p:txBody>
      </p:sp>
    </p:spTree>
    <p:extLst>
      <p:ext uri="{BB962C8B-B14F-4D97-AF65-F5344CB8AC3E}">
        <p14:creationId xmlns:p14="http://schemas.microsoft.com/office/powerpoint/2010/main" val="3003166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AC75C3-1FEE-55CA-29F8-E657D71DCD0A}"/>
              </a:ext>
            </a:extLst>
          </p:cNvPr>
          <p:cNvSpPr>
            <a:spLocks noGrp="1"/>
          </p:cNvSpPr>
          <p:nvPr>
            <p:ph type="title"/>
          </p:nvPr>
        </p:nvSpPr>
        <p:spPr/>
        <p:txBody>
          <a:bodyPr/>
          <a:lstStyle/>
          <a:p>
            <a:r>
              <a:rPr kumimoji="1" lang="ja-JP" altLang="en-US" b="1" dirty="0"/>
              <a:t>リザルト</a:t>
            </a:r>
          </a:p>
        </p:txBody>
      </p:sp>
      <p:pic>
        <p:nvPicPr>
          <p:cNvPr id="5" name="コンテンツ プレースホルダー 4" descr="屋内, 人, テーブル, 座る が含まれている画像&#10;&#10;AI 生成コンテンツは誤りを含む可能性があります。">
            <a:extLst>
              <a:ext uri="{FF2B5EF4-FFF2-40B4-BE49-F238E27FC236}">
                <a16:creationId xmlns:a16="http://schemas.microsoft.com/office/drawing/2014/main" id="{AB271AB9-E864-5A9C-A57A-29AC28D5DB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144" y="4100195"/>
            <a:ext cx="4427656" cy="2392680"/>
          </a:xfrm>
        </p:spPr>
      </p:pic>
      <p:sp>
        <p:nvSpPr>
          <p:cNvPr id="6" name="テキスト ボックス 5">
            <a:extLst>
              <a:ext uri="{FF2B5EF4-FFF2-40B4-BE49-F238E27FC236}">
                <a16:creationId xmlns:a16="http://schemas.microsoft.com/office/drawing/2014/main" id="{D575C4D8-1A0F-7211-8682-B00741A0A088}"/>
              </a:ext>
            </a:extLst>
          </p:cNvPr>
          <p:cNvSpPr txBox="1"/>
          <p:nvPr/>
        </p:nvSpPr>
        <p:spPr>
          <a:xfrm>
            <a:off x="1071716" y="1602658"/>
            <a:ext cx="10282084" cy="8309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sz="2400" dirty="0"/>
              <a:t>右下の画像にある左側のリザルトのみを真ん中に表示</a:t>
            </a:r>
            <a:endParaRPr kumimoji="1" lang="en-US" altLang="ja-JP" sz="2400" dirty="0"/>
          </a:p>
          <a:p>
            <a:pPr marL="285750" indent="-285750">
              <a:buFont typeface="Arial" panose="020B0604020202020204" pitchFamily="34" charset="0"/>
              <a:buChar char="•"/>
            </a:pPr>
            <a:r>
              <a:rPr lang="ja-JP" altLang="en-US" sz="2400" dirty="0"/>
              <a:t>スコアだけだと味気ない→塊か何かも一緒に表示</a:t>
            </a:r>
            <a:endParaRPr kumimoji="1" lang="ja-JP" altLang="en-US" sz="2400" dirty="0"/>
          </a:p>
        </p:txBody>
      </p:sp>
    </p:spTree>
    <p:extLst>
      <p:ext uri="{BB962C8B-B14F-4D97-AF65-F5344CB8AC3E}">
        <p14:creationId xmlns:p14="http://schemas.microsoft.com/office/powerpoint/2010/main" val="35453650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d4d80cb3-0d0e-4b39-8525-9c5d8d5c4e9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8E5F0BBB3ED9484BA3F2724113904620" ma:contentTypeVersion="14" ma:contentTypeDescription="新しいドキュメントを作成します。" ma:contentTypeScope="" ma:versionID="eeb60412dc8081cb7bf4376ca52c3c6a">
  <xsd:schema xmlns:xsd="http://www.w3.org/2001/XMLSchema" xmlns:xs="http://www.w3.org/2001/XMLSchema" xmlns:p="http://schemas.microsoft.com/office/2006/metadata/properties" xmlns:ns3="d4d80cb3-0d0e-4b39-8525-9c5d8d5c4e9c" xmlns:ns4="a3017eb4-9437-4e03-9d5c-c973d8924816" targetNamespace="http://schemas.microsoft.com/office/2006/metadata/properties" ma:root="true" ma:fieldsID="01430779d8eccfe7e1de4f0c4dd521cc" ns3:_="" ns4:_="">
    <xsd:import namespace="d4d80cb3-0d0e-4b39-8525-9c5d8d5c4e9c"/>
    <xsd:import namespace="a3017eb4-9437-4e03-9d5c-c973d8924816"/>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element ref="ns4:SharedWithUsers" minOccurs="0"/>
                <xsd:element ref="ns4:SharedWithDetails" minOccurs="0"/>
                <xsd:element ref="ns4:SharingHintHash" minOccurs="0"/>
                <xsd:element ref="ns3:MediaServiceSystemTags" minOccurs="0"/>
                <xsd:element ref="ns3:MediaServiceOCR" minOccurs="0"/>
                <xsd:element ref="ns3:MediaServiceGenerationTime" minOccurs="0"/>
                <xsd:element ref="ns3:MediaServiceEventHashCode"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d80cb3-0d0e-4b39-8525-9c5d8d5c4e9c"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element name="MediaServiceSystemTags" ma:index="17" nillable="true" ma:displayName="MediaServiceSystemTags" ma:hidden="true" ma:internalName="MediaServiceSystemTags" ma:readOnly="true">
      <xsd:simpleType>
        <xsd:restriction base="dms:Note"/>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3017eb4-9437-4e03-9d5c-c973d8924816" elementFormDefault="qualified">
    <xsd:import namespace="http://schemas.microsoft.com/office/2006/documentManagement/types"/>
    <xsd:import namespace="http://schemas.microsoft.com/office/infopath/2007/PartnerControls"/>
    <xsd:element name="SharedWithUsers" ma:index="14"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共有相手の詳細情報" ma:internalName="SharedWithDetails" ma:readOnly="true">
      <xsd:simpleType>
        <xsd:restriction base="dms:Note">
          <xsd:maxLength value="255"/>
        </xsd:restriction>
      </xsd:simpleType>
    </xsd:element>
    <xsd:element name="SharingHintHash" ma:index="16" nillable="true" ma:displayName="共有のヒントのハッシュ"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8A2652-67CB-4A08-8230-3C3F604D40B6}">
  <ds:schemaRefs>
    <ds:schemaRef ds:uri="a3017eb4-9437-4e03-9d5c-c973d8924816"/>
    <ds:schemaRef ds:uri="d4d80cb3-0d0e-4b39-8525-9c5d8d5c4e9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215CC19-9198-4BAB-B2A0-FFDA64E92F44}">
  <ds:schemaRefs>
    <ds:schemaRef ds:uri="a3017eb4-9437-4e03-9d5c-c973d8924816"/>
    <ds:schemaRef ds:uri="d4d80cb3-0d0e-4b39-8525-9c5d8d5c4e9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580E690-8CD1-40CE-A147-A6E6B608AF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396</TotalTime>
  <Words>656</Words>
  <Application>Microsoft Office PowerPoint</Application>
  <PresentationFormat>ワイド画面</PresentationFormat>
  <Paragraphs>115</Paragraphs>
  <Slides>16</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16</vt:i4>
      </vt:variant>
    </vt:vector>
  </HeadingPairs>
  <TitlesOfParts>
    <vt:vector size="22" baseType="lpstr">
      <vt:lpstr>メイリオ</vt:lpstr>
      <vt:lpstr>游ゴシック</vt:lpstr>
      <vt:lpstr>游ゴシック Light</vt:lpstr>
      <vt:lpstr>Arial</vt:lpstr>
      <vt:lpstr>Calibri</vt:lpstr>
      <vt:lpstr>Office テーマ</vt:lpstr>
      <vt:lpstr>就活作品企画書</vt:lpstr>
      <vt:lpstr>模倣するゲームは…</vt:lpstr>
      <vt:lpstr>ゲーム画面</vt:lpstr>
      <vt:lpstr>ゲームの流れ</vt:lpstr>
      <vt:lpstr>ゲーム企画①</vt:lpstr>
      <vt:lpstr>ゲーム企画②</vt:lpstr>
      <vt:lpstr>タイトル</vt:lpstr>
      <vt:lpstr>ステージ構成</vt:lpstr>
      <vt:lpstr>リザルト</vt:lpstr>
      <vt:lpstr>技術的アピールポイント</vt:lpstr>
      <vt:lpstr>吸着システム</vt:lpstr>
      <vt:lpstr>〇成長に応じた物理と視点変化</vt:lpstr>
      <vt:lpstr>オブジェクト管理</vt:lpstr>
      <vt:lpstr>α版につくるもの</vt:lpstr>
      <vt:lpstr>β版につくるもの</vt:lpstr>
      <vt:lpstr>馬場さんとの面談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三好 爽太</dc:creator>
  <cp:lastModifiedBy>三好 爽太</cp:lastModifiedBy>
  <cp:revision>5</cp:revision>
  <dcterms:created xsi:type="dcterms:W3CDTF">2025-07-01T02:10:03Z</dcterms:created>
  <dcterms:modified xsi:type="dcterms:W3CDTF">2025-08-20T07:39:08Z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0x0101008E5F0BBB3ED9484BA3F2724113904620</vt:lpwstr>
  </property>
</Properties>
</file>